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82" r:id="rId6"/>
    <p:sldId id="263" r:id="rId7"/>
    <p:sldId id="281" r:id="rId8"/>
    <p:sldId id="268" r:id="rId9"/>
    <p:sldId id="266" r:id="rId10"/>
    <p:sldId id="269" r:id="rId11"/>
    <p:sldId id="270" r:id="rId12"/>
    <p:sldId id="272" r:id="rId13"/>
    <p:sldId id="275" r:id="rId14"/>
    <p:sldId id="283" r:id="rId15"/>
    <p:sldId id="280" r:id="rId16"/>
  </p:sldIdLst>
  <p:sldSz cx="12192000" cy="6858000"/>
  <p:notesSz cx="7104063" cy="10234613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0" autoAdjust="0"/>
    <p:restoredTop sz="96366" autoAdjust="0"/>
  </p:normalViewPr>
  <p:slideViewPr>
    <p:cSldViewPr snapToGrid="0">
      <p:cViewPr varScale="1">
        <p:scale>
          <a:sx n="72" d="100"/>
          <a:sy n="72" d="100"/>
        </p:scale>
        <p:origin x="224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312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42AAB-F6DA-4B56-8E6F-4E5DBE787E7B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69561-D253-4911-9DC7-276A9B8E46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426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464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197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44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890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991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538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18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84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425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38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344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085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797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69561-D253-4911-9DC7-276A9B8E46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48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2021/1/7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组合 1"/>
          <p:cNvGrpSpPr/>
          <p:nvPr>
            <p:custDataLst>
              <p:tags r:id="rId1"/>
            </p:custDataLst>
          </p:nvPr>
        </p:nvGrpSpPr>
        <p:grpSpPr>
          <a:xfrm>
            <a:off x="2804161" y="4674091"/>
            <a:ext cx="6681661" cy="551059"/>
            <a:chOff x="3915180" y="4650727"/>
            <a:chExt cx="4357712" cy="290595"/>
          </a:xfrm>
        </p:grpSpPr>
        <p:sp>
          <p:nvSpPr>
            <p:cNvPr id="3" name="PA_圆角矩形 34"/>
            <p:cNvSpPr/>
            <p:nvPr>
              <p:custDataLst>
                <p:tags r:id="rId4"/>
              </p:custDataLst>
            </p:nvPr>
          </p:nvSpPr>
          <p:spPr>
            <a:xfrm>
              <a:off x="4443387" y="4650727"/>
              <a:ext cx="3303128" cy="29059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D3576"/>
                </a:solidFill>
              </a:endParaRPr>
            </a:p>
          </p:txBody>
        </p:sp>
        <p:sp>
          <p:nvSpPr>
            <p:cNvPr id="4" name="PA_矩形 259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915180" y="4695770"/>
              <a:ext cx="4357712" cy="19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algn="ctr">
                <a:buNone/>
              </a:pPr>
              <a:r>
                <a:rPr lang="zh-CN" altLang="en-US" sz="1800" b="1" cap="all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小组成员：韩荣俊，曾伟泽，陈境坤，何章森</a:t>
              </a:r>
            </a:p>
          </p:txBody>
        </p:sp>
      </p:grpSp>
      <p:sp>
        <p:nvSpPr>
          <p:cNvPr id="5" name="PA_矩形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78437" y="1964599"/>
            <a:ext cx="913310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9600" b="0" i="0" u="none" strike="noStrike" cap="none" spc="1810" normalizeH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悦新青年体 (非商业使用) W8" pitchFamily="50" charset="-122"/>
                <a:ea typeface="文悦新青年体 (非商业使用) W8" pitchFamily="50" charset="-122"/>
              </a:rPr>
              <a:t>小游戏百宝箱</a:t>
            </a:r>
            <a:endParaRPr kumimoji="0" lang="zh-CN" altLang="zh-CN" sz="9600" b="0" i="0" u="none" strike="noStrike" cap="none" spc="1810" normalizeH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悦新青年体 (非商业使用) W8" pitchFamily="50" charset="-122"/>
              <a:ea typeface="文悦新青年体 (非商业使用) W8" pitchFamily="50" charset="-122"/>
            </a:endParaRPr>
          </a:p>
        </p:txBody>
      </p:sp>
      <p:sp>
        <p:nvSpPr>
          <p:cNvPr id="8" name="PA_矩形 2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18214" y="3701166"/>
            <a:ext cx="5887739" cy="52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Game-tools</a:t>
            </a:r>
            <a:endParaRPr kumimoji="0" lang="zh-CN" altLang="zh-CN" sz="3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pic>
        <p:nvPicPr>
          <p:cNvPr id="10" name="Picture 2" descr="C:\Users\HP\Desktop\校徽＋校名png\校徽＋校名 白边.png">
            <a:extLst>
              <a:ext uri="{FF2B5EF4-FFF2-40B4-BE49-F238E27FC236}">
                <a16:creationId xmlns:a16="http://schemas.microsoft.com/office/drawing/2014/main" id="{8862DAAD-A13D-41BA-923A-9E2BC9DB9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791" y="5951454"/>
            <a:ext cx="2075214" cy="68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4399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8"/>
          <p:cNvSpPr txBox="1">
            <a:spLocks noChangeArrowheads="1"/>
          </p:cNvSpPr>
          <p:nvPr/>
        </p:nvSpPr>
        <p:spPr bwMode="auto">
          <a:xfrm>
            <a:off x="3151573" y="533400"/>
            <a:ext cx="4388065" cy="37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03</a:t>
            </a:r>
            <a:endParaRPr lang="zh-CN" altLang="en-US" sz="23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文本框 11"/>
          <p:cNvSpPr txBox="1">
            <a:spLocks noChangeArrowheads="1"/>
          </p:cNvSpPr>
          <p:nvPr/>
        </p:nvSpPr>
        <p:spPr bwMode="auto">
          <a:xfrm>
            <a:off x="1988121" y="3984430"/>
            <a:ext cx="84027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标准兼容测试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654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2621"/>
            <a:ext cx="10515600" cy="48510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测试通过率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0" y="721896"/>
            <a:ext cx="12192000" cy="613610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2B31C6-2E73-49E6-B99A-F301CE7C3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73" y="989207"/>
            <a:ext cx="8630854" cy="5601482"/>
          </a:xfrm>
          <a:prstGeom prst="rect">
            <a:avLst/>
          </a:prstGeom>
        </p:spPr>
      </p:pic>
    </p:spTree>
  </p:cSld>
  <p:clrMapOvr>
    <a:masterClrMapping/>
  </p:clrMapOvr>
  <p:transition advTm="3884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2621"/>
            <a:ext cx="10515600" cy="48510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性能分析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0" y="721896"/>
            <a:ext cx="12192000" cy="613610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415790-5874-4AAD-8581-B855CD179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69" y="1125255"/>
            <a:ext cx="4086795" cy="50108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A7EB85-3487-4C7B-AFB5-91BCF66C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19" y="1172886"/>
            <a:ext cx="4201111" cy="4963218"/>
          </a:xfrm>
          <a:prstGeom prst="rect">
            <a:avLst/>
          </a:prstGeom>
        </p:spPr>
      </p:pic>
    </p:spTree>
  </p:cSld>
  <p:clrMapOvr>
    <a:masterClrMapping/>
  </p:clrMapOvr>
  <p:transition advTm="2683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8">
            <a:extLst>
              <a:ext uri="{FF2B5EF4-FFF2-40B4-BE49-F238E27FC236}">
                <a16:creationId xmlns:a16="http://schemas.microsoft.com/office/drawing/2014/main" id="{51E8EBB6-FEFF-4919-9AFF-BB91798DB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174" y="586666"/>
            <a:ext cx="3908671" cy="37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04</a:t>
            </a:r>
            <a:endParaRPr lang="zh-CN" altLang="en-US" sz="23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id="{776B89F8-444E-4607-82CF-F5AC33F50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8121" y="3984430"/>
            <a:ext cx="84027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小组分工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451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2621"/>
            <a:ext cx="10515600" cy="48510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小组分工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0" y="721896"/>
            <a:ext cx="12192000" cy="613610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7149835" y="2334510"/>
            <a:ext cx="387745" cy="1099407"/>
            <a:chOff x="7159500" y="2576506"/>
            <a:chExt cx="387795" cy="1099406"/>
          </a:xfrm>
        </p:grpSpPr>
        <p:cxnSp>
          <p:nvCxnSpPr>
            <p:cNvPr id="76" name="直接连接符 75"/>
            <p:cNvCxnSpPr/>
            <p:nvPr/>
          </p:nvCxnSpPr>
          <p:spPr>
            <a:xfrm flipH="1">
              <a:off x="7354129" y="2913430"/>
              <a:ext cx="1" cy="762482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组合 76"/>
            <p:cNvGrpSpPr/>
            <p:nvPr/>
          </p:nvGrpSpPr>
          <p:grpSpPr>
            <a:xfrm>
              <a:off x="7159500" y="2576506"/>
              <a:ext cx="387795" cy="387795"/>
              <a:chOff x="7159500" y="2576506"/>
              <a:chExt cx="387795" cy="387795"/>
            </a:xfrm>
          </p:grpSpPr>
          <p:sp>
            <p:nvSpPr>
              <p:cNvPr id="78" name="椭圆 77"/>
              <p:cNvSpPr/>
              <p:nvPr/>
            </p:nvSpPr>
            <p:spPr>
              <a:xfrm>
                <a:off x="7159500" y="2576506"/>
                <a:ext cx="387795" cy="387795"/>
              </a:xfrm>
              <a:prstGeom prst="ellipse">
                <a:avLst/>
              </a:prstGeom>
              <a:solidFill>
                <a:schemeClr val="accent6">
                  <a:lumMod val="7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9" name="文本框 44"/>
              <p:cNvSpPr txBox="1"/>
              <p:nvPr/>
            </p:nvSpPr>
            <p:spPr>
              <a:xfrm>
                <a:off x="7187054" y="2582370"/>
                <a:ext cx="319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3</a:t>
                </a: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4638411" y="4134121"/>
            <a:ext cx="387746" cy="1099653"/>
            <a:chOff x="4638208" y="3891279"/>
            <a:chExt cx="387795" cy="1099653"/>
          </a:xfrm>
        </p:grpSpPr>
        <p:cxnSp>
          <p:nvCxnSpPr>
            <p:cNvPr id="81" name="直接连接符 80"/>
            <p:cNvCxnSpPr/>
            <p:nvPr/>
          </p:nvCxnSpPr>
          <p:spPr>
            <a:xfrm flipV="1">
              <a:off x="4832837" y="3891279"/>
              <a:ext cx="0" cy="762730"/>
            </a:xfrm>
            <a:prstGeom prst="line">
              <a:avLst/>
            </a:prstGeom>
            <a:solidFill>
              <a:srgbClr val="375BA5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组合 81"/>
            <p:cNvGrpSpPr/>
            <p:nvPr/>
          </p:nvGrpSpPr>
          <p:grpSpPr>
            <a:xfrm>
              <a:off x="4638208" y="4603137"/>
              <a:ext cx="387795" cy="387795"/>
              <a:chOff x="4638208" y="4603137"/>
              <a:chExt cx="387795" cy="387795"/>
            </a:xfrm>
          </p:grpSpPr>
          <p:sp>
            <p:nvSpPr>
              <p:cNvPr id="83" name="椭圆 82"/>
              <p:cNvSpPr/>
              <p:nvPr/>
            </p:nvSpPr>
            <p:spPr>
              <a:xfrm flipV="1">
                <a:off x="4638208" y="4603137"/>
                <a:ext cx="387795" cy="387795"/>
              </a:xfrm>
              <a:prstGeom prst="ellipse">
                <a:avLst/>
              </a:prstGeom>
              <a:solidFill>
                <a:schemeClr val="accent6">
                  <a:lumMod val="7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4" name="文本框 43"/>
              <p:cNvSpPr txBox="1"/>
              <p:nvPr/>
            </p:nvSpPr>
            <p:spPr>
              <a:xfrm>
                <a:off x="4668544" y="4617929"/>
                <a:ext cx="319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2126309" y="2334507"/>
            <a:ext cx="387744" cy="1099405"/>
            <a:chOff x="2125795" y="2576506"/>
            <a:chExt cx="387795" cy="1099406"/>
          </a:xfrm>
        </p:grpSpPr>
        <p:cxnSp>
          <p:nvCxnSpPr>
            <p:cNvPr id="86" name="直接连接符 85"/>
            <p:cNvCxnSpPr/>
            <p:nvPr/>
          </p:nvCxnSpPr>
          <p:spPr>
            <a:xfrm flipH="1">
              <a:off x="2320424" y="2913430"/>
              <a:ext cx="1" cy="76248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组合 86"/>
            <p:cNvGrpSpPr/>
            <p:nvPr/>
          </p:nvGrpSpPr>
          <p:grpSpPr>
            <a:xfrm>
              <a:off x="2125795" y="2576506"/>
              <a:ext cx="387795" cy="388316"/>
              <a:chOff x="2125795" y="2576506"/>
              <a:chExt cx="387795" cy="388316"/>
            </a:xfrm>
          </p:grpSpPr>
          <p:sp>
            <p:nvSpPr>
              <p:cNvPr id="88" name="椭圆 87"/>
              <p:cNvSpPr/>
              <p:nvPr/>
            </p:nvSpPr>
            <p:spPr>
              <a:xfrm>
                <a:off x="2125795" y="2576506"/>
                <a:ext cx="387795" cy="387795"/>
              </a:xfrm>
              <a:prstGeom prst="ellipse">
                <a:avLst/>
              </a:prstGeom>
              <a:solidFill>
                <a:schemeClr val="accent6">
                  <a:lumMod val="7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9" name="文本框 42"/>
              <p:cNvSpPr txBox="1"/>
              <p:nvPr/>
            </p:nvSpPr>
            <p:spPr>
              <a:xfrm>
                <a:off x="2149050" y="2595490"/>
                <a:ext cx="2888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</a:p>
            </p:txBody>
          </p:sp>
        </p:grpSp>
      </p:grpSp>
      <p:sp>
        <p:nvSpPr>
          <p:cNvPr id="90" name="矩形 89"/>
          <p:cNvSpPr/>
          <p:nvPr/>
        </p:nvSpPr>
        <p:spPr>
          <a:xfrm>
            <a:off x="1060350" y="4487032"/>
            <a:ext cx="2519673" cy="5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1" name="矩形 90"/>
          <p:cNvSpPr/>
          <p:nvPr/>
        </p:nvSpPr>
        <p:spPr>
          <a:xfrm flipV="1">
            <a:off x="3572436" y="2967683"/>
            <a:ext cx="2519673" cy="5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6083876" y="4487032"/>
            <a:ext cx="2519673" cy="5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矩形 92"/>
          <p:cNvSpPr/>
          <p:nvPr/>
        </p:nvSpPr>
        <p:spPr>
          <a:xfrm flipV="1">
            <a:off x="8602460" y="2934127"/>
            <a:ext cx="2519673" cy="5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060349" y="3272993"/>
            <a:ext cx="2519672" cy="687635"/>
            <a:chOff x="1059693" y="3272991"/>
            <a:chExt cx="2520000" cy="687635"/>
          </a:xfrm>
          <a:solidFill>
            <a:schemeClr val="bg1"/>
          </a:solidFill>
        </p:grpSpPr>
        <p:sp>
          <p:nvSpPr>
            <p:cNvPr id="95" name="五边形 94"/>
            <p:cNvSpPr/>
            <p:nvPr/>
          </p:nvSpPr>
          <p:spPr>
            <a:xfrm rot="16200000">
              <a:off x="1975875" y="2356809"/>
              <a:ext cx="687635" cy="2520000"/>
            </a:xfrm>
            <a:prstGeom prst="homePlate">
              <a:avLst>
                <a:gd name="adj" fmla="val 48709"/>
              </a:avLst>
            </a:prstGeom>
            <a:blipFill rotWithShape="1"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文本框 34"/>
            <p:cNvSpPr txBox="1"/>
            <p:nvPr/>
          </p:nvSpPr>
          <p:spPr>
            <a:xfrm>
              <a:off x="1259246" y="3502010"/>
              <a:ext cx="2120892" cy="383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韩荣俊</a:t>
              </a:r>
            </a:p>
          </p:txBody>
        </p:sp>
      </p:grpSp>
      <p:sp>
        <p:nvSpPr>
          <p:cNvPr id="97" name="文本框 35"/>
          <p:cNvSpPr txBox="1"/>
          <p:nvPr/>
        </p:nvSpPr>
        <p:spPr>
          <a:xfrm>
            <a:off x="1104096" y="4027848"/>
            <a:ext cx="2507800" cy="34508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整体布局设计与代码开发实现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6083875" y="3272993"/>
            <a:ext cx="2519672" cy="687635"/>
            <a:chOff x="6093398" y="3272991"/>
            <a:chExt cx="2520000" cy="687635"/>
          </a:xfrm>
        </p:grpSpPr>
        <p:sp>
          <p:nvSpPr>
            <p:cNvPr id="99" name="五边形 98"/>
            <p:cNvSpPr/>
            <p:nvPr/>
          </p:nvSpPr>
          <p:spPr>
            <a:xfrm rot="16200000">
              <a:off x="7009580" y="2356809"/>
              <a:ext cx="687635" cy="2520000"/>
            </a:xfrm>
            <a:prstGeom prst="homePlate">
              <a:avLst>
                <a:gd name="adj" fmla="val 48709"/>
              </a:avLst>
            </a:prstGeom>
            <a:blipFill rotWithShape="1"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0" name="文本框 36"/>
            <p:cNvSpPr txBox="1"/>
            <p:nvPr/>
          </p:nvSpPr>
          <p:spPr>
            <a:xfrm>
              <a:off x="6292951" y="3552796"/>
              <a:ext cx="2120892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陈境坤</a:t>
              </a: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572436" y="3606813"/>
            <a:ext cx="2519672" cy="687635"/>
            <a:chOff x="3572106" y="3606811"/>
            <a:chExt cx="2520000" cy="687635"/>
          </a:xfrm>
        </p:grpSpPr>
        <p:sp>
          <p:nvSpPr>
            <p:cNvPr id="102" name="五边形 101"/>
            <p:cNvSpPr/>
            <p:nvPr/>
          </p:nvSpPr>
          <p:spPr>
            <a:xfrm rot="5400000" flipV="1">
              <a:off x="4488288" y="2690629"/>
              <a:ext cx="687635" cy="2520000"/>
            </a:xfrm>
            <a:prstGeom prst="homePlate">
              <a:avLst>
                <a:gd name="adj" fmla="val 48709"/>
              </a:avLst>
            </a:prstGeom>
            <a:blipFill rotWithShape="1"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3" name="文本框 37"/>
            <p:cNvSpPr txBox="1"/>
            <p:nvPr/>
          </p:nvSpPr>
          <p:spPr>
            <a:xfrm>
              <a:off x="3778158" y="3671070"/>
              <a:ext cx="2120892" cy="383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sz="2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曾伟泽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8602458" y="3606813"/>
            <a:ext cx="2519672" cy="687635"/>
            <a:chOff x="8612309" y="3606811"/>
            <a:chExt cx="2520000" cy="687635"/>
          </a:xfrm>
        </p:grpSpPr>
        <p:sp>
          <p:nvSpPr>
            <p:cNvPr id="105" name="五边形 104"/>
            <p:cNvSpPr/>
            <p:nvPr/>
          </p:nvSpPr>
          <p:spPr>
            <a:xfrm rot="5400000" flipV="1">
              <a:off x="9528491" y="2690629"/>
              <a:ext cx="687635" cy="2520000"/>
            </a:xfrm>
            <a:prstGeom prst="homePlate">
              <a:avLst>
                <a:gd name="adj" fmla="val 48709"/>
              </a:avLst>
            </a:prstGeom>
            <a:blipFill rotWithShape="1"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6" name="文本框 38"/>
            <p:cNvSpPr txBox="1"/>
            <p:nvPr/>
          </p:nvSpPr>
          <p:spPr>
            <a:xfrm>
              <a:off x="8811864" y="3671070"/>
              <a:ext cx="2120892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何章森</a:t>
              </a:r>
            </a:p>
          </p:txBody>
        </p:sp>
      </p:grpSp>
      <p:sp>
        <p:nvSpPr>
          <p:cNvPr id="107" name="文本框 39"/>
          <p:cNvSpPr txBox="1"/>
          <p:nvPr/>
        </p:nvSpPr>
        <p:spPr>
          <a:xfrm>
            <a:off x="6180152" y="4027848"/>
            <a:ext cx="2507800" cy="34508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实现摇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骰子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与秒表计时器功能</a:t>
            </a:r>
          </a:p>
        </p:txBody>
      </p:sp>
      <p:sp>
        <p:nvSpPr>
          <p:cNvPr id="108" name="文本框 40"/>
          <p:cNvSpPr txBox="1"/>
          <p:nvPr/>
        </p:nvSpPr>
        <p:spPr>
          <a:xfrm>
            <a:off x="3588820" y="3085016"/>
            <a:ext cx="2507800" cy="345084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界面的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设计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及实现</a:t>
            </a:r>
          </a:p>
        </p:txBody>
      </p:sp>
      <p:sp>
        <p:nvSpPr>
          <p:cNvPr id="109" name="文本框 41"/>
          <p:cNvSpPr txBox="1"/>
          <p:nvPr/>
        </p:nvSpPr>
        <p:spPr>
          <a:xfrm>
            <a:off x="8676104" y="3051460"/>
            <a:ext cx="2507800" cy="327003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实现商城与登录界面功能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9668419" y="4134122"/>
            <a:ext cx="387745" cy="1099654"/>
            <a:chOff x="9678411" y="3891279"/>
            <a:chExt cx="387795" cy="1099653"/>
          </a:xfrm>
        </p:grpSpPr>
        <p:cxnSp>
          <p:nvCxnSpPr>
            <p:cNvPr id="111" name="直接连接符 110"/>
            <p:cNvCxnSpPr/>
            <p:nvPr/>
          </p:nvCxnSpPr>
          <p:spPr>
            <a:xfrm flipH="1" flipV="1">
              <a:off x="9873040" y="3891279"/>
              <a:ext cx="1" cy="762730"/>
            </a:xfrm>
            <a:prstGeom prst="line">
              <a:avLst/>
            </a:prstGeom>
            <a:solidFill>
              <a:srgbClr val="375BA5"/>
            </a:solidFill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组合 111"/>
            <p:cNvGrpSpPr/>
            <p:nvPr/>
          </p:nvGrpSpPr>
          <p:grpSpPr>
            <a:xfrm>
              <a:off x="9678411" y="4603137"/>
              <a:ext cx="387795" cy="387795"/>
              <a:chOff x="9678411" y="4603137"/>
              <a:chExt cx="387795" cy="387795"/>
            </a:xfrm>
          </p:grpSpPr>
          <p:sp>
            <p:nvSpPr>
              <p:cNvPr id="113" name="椭圆 112"/>
              <p:cNvSpPr/>
              <p:nvPr/>
            </p:nvSpPr>
            <p:spPr>
              <a:xfrm flipV="1">
                <a:off x="9678411" y="4603137"/>
                <a:ext cx="387795" cy="387795"/>
              </a:xfrm>
              <a:prstGeom prst="ellipse">
                <a:avLst/>
              </a:prstGeom>
              <a:solidFill>
                <a:schemeClr val="accent6">
                  <a:lumMod val="75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4" name="文本框 45"/>
              <p:cNvSpPr txBox="1"/>
              <p:nvPr/>
            </p:nvSpPr>
            <p:spPr>
              <a:xfrm>
                <a:off x="9696025" y="4607320"/>
                <a:ext cx="3193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</a:t>
                </a:r>
              </a:p>
            </p:txBody>
          </p:sp>
        </p:grpSp>
      </p:grpSp>
    </p:spTree>
  </p:cSld>
  <p:clrMapOvr>
    <a:masterClrMapping/>
  </p:clrMapOvr>
  <p:transition advTm="2574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27917 L -4.375E-6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95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2801 L -4.16667E-6 -2.96296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2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27917 L -3.75E-6 2.22222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95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2801 L -4.16667E-6 -4.44444E-6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00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bldLvl="0" animBg="1"/>
      <p:bldP spid="90" grpId="1" bldLvl="0" animBg="1"/>
      <p:bldP spid="91" grpId="0" bldLvl="0" animBg="1"/>
      <p:bldP spid="91" grpId="1" bldLvl="0" animBg="1"/>
      <p:bldP spid="92" grpId="0" bldLvl="0" animBg="1"/>
      <p:bldP spid="92" grpId="1" bldLvl="0" animBg="1"/>
      <p:bldP spid="93" grpId="0" bldLvl="0" animBg="1"/>
      <p:bldP spid="93" grpId="1" bldLvl="0" animBg="1"/>
      <p:bldP spid="97" grpId="0"/>
      <p:bldP spid="107" grpId="0"/>
      <p:bldP spid="108" grpId="0"/>
      <p:bldP spid="10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矩形 2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22366" y="1341890"/>
            <a:ext cx="588773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悦新青年体 (非商业使用) W8" pitchFamily="50" charset="-122"/>
                <a:ea typeface="文悦新青年体 (非商业使用) W8" pitchFamily="50" charset="-122"/>
              </a:rPr>
              <a:t>THANK YOU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文悦新青年体 (非商业使用) W8" pitchFamily="50" charset="-122"/>
              <a:ea typeface="文悦新青年体 (非商业使用) W8" pitchFamily="50" charset="-122"/>
            </a:endParaRPr>
          </a:p>
        </p:txBody>
      </p:sp>
      <p:pic>
        <p:nvPicPr>
          <p:cNvPr id="9" name="Picture 2" descr="C:\Users\HP\Desktop\校徽＋校名png\校徽＋校名 白边.png">
            <a:extLst>
              <a:ext uri="{FF2B5EF4-FFF2-40B4-BE49-F238E27FC236}">
                <a16:creationId xmlns:a16="http://schemas.microsoft.com/office/drawing/2014/main" id="{5FFBBA34-1955-4F82-8A60-71DEEFB20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791" y="5951454"/>
            <a:ext cx="2075214" cy="68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1451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FD3EAEFA-8E13-4BF6-9271-B5E8BF9A2C3B}"/>
              </a:ext>
            </a:extLst>
          </p:cNvPr>
          <p:cNvSpPr/>
          <p:nvPr/>
        </p:nvSpPr>
        <p:spPr>
          <a:xfrm>
            <a:off x="0" y="636611"/>
            <a:ext cx="12192000" cy="5413861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088568" y="3030153"/>
            <a:ext cx="1845906" cy="1664295"/>
            <a:chOff x="602668" y="2661187"/>
            <a:chExt cx="1845906" cy="1664295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grpSpPr>
        <p:sp>
          <p:nvSpPr>
            <p:cNvPr id="3" name="Freeform 5"/>
            <p:cNvSpPr/>
            <p:nvPr/>
          </p:nvSpPr>
          <p:spPr bwMode="auto">
            <a:xfrm rot="1855731">
              <a:off x="602668" y="2661187"/>
              <a:ext cx="1845906" cy="166429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4" name="Freeform 11"/>
            <p:cNvSpPr/>
            <p:nvPr/>
          </p:nvSpPr>
          <p:spPr bwMode="auto">
            <a:xfrm>
              <a:off x="917400" y="3225086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53482" y="3017453"/>
            <a:ext cx="1845906" cy="1664295"/>
            <a:chOff x="2800883" y="2661187"/>
            <a:chExt cx="1845906" cy="1664295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grpSpPr>
        <p:sp>
          <p:nvSpPr>
            <p:cNvPr id="6" name="Freeform 5"/>
            <p:cNvSpPr/>
            <p:nvPr/>
          </p:nvSpPr>
          <p:spPr bwMode="auto">
            <a:xfrm rot="1855731">
              <a:off x="2800883" y="2661187"/>
              <a:ext cx="1845906" cy="166429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63151" y="3017453"/>
            <a:ext cx="1845906" cy="1664295"/>
            <a:chOff x="5033910" y="2661187"/>
            <a:chExt cx="1845906" cy="1664295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grpSpPr>
        <p:sp>
          <p:nvSpPr>
            <p:cNvPr id="9" name="Freeform 5"/>
            <p:cNvSpPr/>
            <p:nvPr/>
          </p:nvSpPr>
          <p:spPr bwMode="auto">
            <a:xfrm rot="1855731">
              <a:off x="5033910" y="2661187"/>
              <a:ext cx="1845906" cy="166429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0" name="Freeform 18"/>
            <p:cNvSpPr>
              <a:spLocks noEditPoints="1"/>
            </p:cNvSpPr>
            <p:nvPr/>
          </p:nvSpPr>
          <p:spPr bwMode="auto">
            <a:xfrm>
              <a:off x="5593576" y="2987276"/>
              <a:ext cx="812834" cy="974926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795679" y="3030153"/>
            <a:ext cx="1845906" cy="1664295"/>
            <a:chOff x="7348809" y="2661187"/>
            <a:chExt cx="1845906" cy="1664295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grpSpPr>
        <p:sp>
          <p:nvSpPr>
            <p:cNvPr id="12" name="Freeform 5"/>
            <p:cNvSpPr/>
            <p:nvPr/>
          </p:nvSpPr>
          <p:spPr bwMode="auto">
            <a:xfrm rot="1855731">
              <a:off x="7348809" y="2661187"/>
              <a:ext cx="1845906" cy="166429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1800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grpFill/>
          </p:grpSpPr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28" name="矩形 27"/>
          <p:cNvSpPr/>
          <p:nvPr/>
        </p:nvSpPr>
        <p:spPr>
          <a:xfrm>
            <a:off x="2415043" y="4950318"/>
            <a:ext cx="1192955" cy="40011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zh-CN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APP</a:t>
            </a: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展示</a:t>
            </a:r>
          </a:p>
        </p:txBody>
      </p:sp>
      <p:sp>
        <p:nvSpPr>
          <p:cNvPr id="29" name="矩形 28"/>
          <p:cNvSpPr/>
          <p:nvPr/>
        </p:nvSpPr>
        <p:spPr>
          <a:xfrm>
            <a:off x="4045216" y="4981076"/>
            <a:ext cx="2492990" cy="40011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用户体验及改进意见</a:t>
            </a:r>
          </a:p>
        </p:txBody>
      </p:sp>
      <p:sp>
        <p:nvSpPr>
          <p:cNvPr id="30" name="矩形 29"/>
          <p:cNvSpPr/>
          <p:nvPr/>
        </p:nvSpPr>
        <p:spPr>
          <a:xfrm>
            <a:off x="6678113" y="4981076"/>
            <a:ext cx="1723549" cy="40011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标准兼容测试</a:t>
            </a:r>
          </a:p>
        </p:txBody>
      </p:sp>
      <p:sp>
        <p:nvSpPr>
          <p:cNvPr id="31" name="矩形 30"/>
          <p:cNvSpPr/>
          <p:nvPr/>
        </p:nvSpPr>
        <p:spPr>
          <a:xfrm>
            <a:off x="9113338" y="4959769"/>
            <a:ext cx="1210588" cy="40011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20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小组分工</a:t>
            </a:r>
          </a:p>
        </p:txBody>
      </p:sp>
      <p:sp>
        <p:nvSpPr>
          <p:cNvPr id="33" name="文本框 1"/>
          <p:cNvSpPr txBox="1">
            <a:spLocks noChangeArrowheads="1"/>
          </p:cNvSpPr>
          <p:nvPr/>
        </p:nvSpPr>
        <p:spPr bwMode="auto">
          <a:xfrm>
            <a:off x="3014556" y="1236871"/>
            <a:ext cx="624121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anose="02000000000000000000" pitchFamily="50" charset="0"/>
                <a:ea typeface="微软雅黑" panose="020B0503020204020204" charset="-122"/>
              </a:defRPr>
            </a:lvl9pPr>
          </a:lstStyle>
          <a:p>
            <a:pPr algn="ctr" eaLnBrk="1" hangingPunct="1"/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目录</a:t>
            </a:r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altLang="zh-CN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/ </a:t>
            </a:r>
            <a:r>
              <a:rPr lang="en-US" altLang="zh-CN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CONTENTS</a:t>
            </a:r>
            <a:endParaRPr lang="zh-CN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p:transition advTm="8705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0" grpId="0" bldLvl="0" animBg="1"/>
      <p:bldP spid="31" grpId="0" bldLvl="0" animBg="1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8"/>
          <p:cNvSpPr txBox="1">
            <a:spLocks noChangeArrowheads="1"/>
          </p:cNvSpPr>
          <p:nvPr/>
        </p:nvSpPr>
        <p:spPr bwMode="auto">
          <a:xfrm>
            <a:off x="3929871" y="542277"/>
            <a:ext cx="4060032" cy="37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01</a:t>
            </a:r>
            <a:endParaRPr lang="zh-CN" altLang="en-US" sz="23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文本框 11"/>
          <p:cNvSpPr txBox="1">
            <a:spLocks noChangeArrowheads="1"/>
          </p:cNvSpPr>
          <p:nvPr/>
        </p:nvSpPr>
        <p:spPr bwMode="auto">
          <a:xfrm>
            <a:off x="3356053" y="4092310"/>
            <a:ext cx="5774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888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2621"/>
            <a:ext cx="10515600" cy="48510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展示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0" y="721896"/>
            <a:ext cx="12192000" cy="613610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 Placeholder 3"/>
          <p:cNvSpPr txBox="1"/>
          <p:nvPr/>
        </p:nvSpPr>
        <p:spPr>
          <a:xfrm>
            <a:off x="4215242" y="2031794"/>
            <a:ext cx="3305951" cy="27700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18565">
              <a:spcBef>
                <a:spcPct val="20000"/>
              </a:spcBef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游戏库</a:t>
            </a:r>
          </a:p>
        </p:txBody>
      </p:sp>
      <p:sp>
        <p:nvSpPr>
          <p:cNvPr id="50" name="Text Placeholder 3"/>
          <p:cNvSpPr txBox="1"/>
          <p:nvPr/>
        </p:nvSpPr>
        <p:spPr>
          <a:xfrm>
            <a:off x="-861125" y="2026943"/>
            <a:ext cx="2596630" cy="27699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18565">
              <a:spcBef>
                <a:spcPct val="20000"/>
              </a:spcBef>
              <a:defRPr/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开场动画</a:t>
            </a:r>
          </a:p>
        </p:txBody>
      </p:sp>
      <p:sp>
        <p:nvSpPr>
          <p:cNvPr id="32" name="Freeform 31"/>
          <p:cNvSpPr/>
          <p:nvPr/>
        </p:nvSpPr>
        <p:spPr>
          <a:xfrm>
            <a:off x="753948" y="3066856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24" tIns="141824" rIns="141824" bIns="141824" numCol="1" spcCol="1693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sp>
        <p:nvSpPr>
          <p:cNvPr id="33" name="Freeform 32"/>
          <p:cNvSpPr/>
          <p:nvPr/>
        </p:nvSpPr>
        <p:spPr>
          <a:xfrm>
            <a:off x="6718204" y="3184589"/>
            <a:ext cx="1096675" cy="1096817"/>
          </a:xfrm>
          <a:custGeom>
            <a:avLst/>
            <a:gdLst>
              <a:gd name="connsiteX0" fmla="*/ 0 w 661361"/>
              <a:gd name="connsiteY0" fmla="*/ 330681 h 661361"/>
              <a:gd name="connsiteX1" fmla="*/ 96855 w 661361"/>
              <a:gd name="connsiteY1" fmla="*/ 96854 h 661361"/>
              <a:gd name="connsiteX2" fmla="*/ 330682 w 661361"/>
              <a:gd name="connsiteY2" fmla="*/ 0 h 661361"/>
              <a:gd name="connsiteX3" fmla="*/ 564509 w 661361"/>
              <a:gd name="connsiteY3" fmla="*/ 96855 h 661361"/>
              <a:gd name="connsiteX4" fmla="*/ 661363 w 661361"/>
              <a:gd name="connsiteY4" fmla="*/ 330682 h 661361"/>
              <a:gd name="connsiteX5" fmla="*/ 564509 w 661361"/>
              <a:gd name="connsiteY5" fmla="*/ 564509 h 661361"/>
              <a:gd name="connsiteX6" fmla="*/ 330682 w 661361"/>
              <a:gd name="connsiteY6" fmla="*/ 661363 h 661361"/>
              <a:gd name="connsiteX7" fmla="*/ 96855 w 661361"/>
              <a:gd name="connsiteY7" fmla="*/ 564509 h 661361"/>
              <a:gd name="connsiteX8" fmla="*/ 1 w 661361"/>
              <a:gd name="connsiteY8" fmla="*/ 330682 h 661361"/>
              <a:gd name="connsiteX9" fmla="*/ 0 w 661361"/>
              <a:gd name="connsiteY9" fmla="*/ 330681 h 66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1361" h="661361">
                <a:moveTo>
                  <a:pt x="0" y="330681"/>
                </a:moveTo>
                <a:cubicBezTo>
                  <a:pt x="0" y="242979"/>
                  <a:pt x="34840" y="158869"/>
                  <a:pt x="96855" y="96854"/>
                </a:cubicBezTo>
                <a:cubicBezTo>
                  <a:pt x="158870" y="34839"/>
                  <a:pt x="242980" y="0"/>
                  <a:pt x="330682" y="0"/>
                </a:cubicBezTo>
                <a:cubicBezTo>
                  <a:pt x="418384" y="0"/>
                  <a:pt x="502494" y="34840"/>
                  <a:pt x="564509" y="96855"/>
                </a:cubicBezTo>
                <a:cubicBezTo>
                  <a:pt x="626524" y="158870"/>
                  <a:pt x="661363" y="242980"/>
                  <a:pt x="661363" y="330682"/>
                </a:cubicBezTo>
                <a:cubicBezTo>
                  <a:pt x="661363" y="418384"/>
                  <a:pt x="626523" y="502494"/>
                  <a:pt x="564509" y="564509"/>
                </a:cubicBezTo>
                <a:cubicBezTo>
                  <a:pt x="502494" y="626524"/>
                  <a:pt x="418384" y="661363"/>
                  <a:pt x="330682" y="661363"/>
                </a:cubicBezTo>
                <a:cubicBezTo>
                  <a:pt x="242980" y="661363"/>
                  <a:pt x="158870" y="626523"/>
                  <a:pt x="96855" y="564509"/>
                </a:cubicBezTo>
                <a:cubicBezTo>
                  <a:pt x="34840" y="502494"/>
                  <a:pt x="1" y="418384"/>
                  <a:pt x="1" y="330682"/>
                </a:cubicBezTo>
                <a:lnTo>
                  <a:pt x="0" y="330681"/>
                </a:lnTo>
                <a:close/>
              </a:path>
            </a:pathLst>
          </a:custGeom>
          <a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1824" tIns="141824" rIns="141824" bIns="141824" numCol="1" spcCol="1693" anchor="ctr" anchorCtr="0">
            <a:noAutofit/>
          </a:bodyPr>
          <a:lstStyle/>
          <a:p>
            <a:pPr algn="ctr" defTabSz="88836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DBDDA2-A7C9-4353-8AC0-AA18E13741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71" y="1181330"/>
            <a:ext cx="2276378" cy="4805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3FD6D42-0DDE-4C75-AF18-DF382A1F1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83" y="1181330"/>
            <a:ext cx="2312236" cy="4867868"/>
          </a:xfrm>
          <a:prstGeom prst="rect">
            <a:avLst/>
          </a:prstGeom>
        </p:spPr>
      </p:pic>
    </p:spTree>
  </p:cSld>
  <p:clrMapOvr>
    <a:masterClrMapping/>
  </p:clrMapOvr>
  <p:transition advTm="10125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2621"/>
            <a:ext cx="10515600" cy="48510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展示</a:t>
            </a:r>
          </a:p>
        </p:txBody>
      </p:sp>
      <p:sp>
        <p:nvSpPr>
          <p:cNvPr id="43" name="Text Placeholder 3"/>
          <p:cNvSpPr txBox="1"/>
          <p:nvPr/>
        </p:nvSpPr>
        <p:spPr>
          <a:xfrm>
            <a:off x="2740740" y="4693856"/>
            <a:ext cx="897682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r" defTabSz="1218565"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添加副标题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B8E20B-14E7-440D-984F-DF990C6465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73" y="934521"/>
            <a:ext cx="2261254" cy="4773760"/>
          </a:xfrm>
          <a:prstGeom prst="rect">
            <a:avLst/>
          </a:prstGeom>
        </p:spPr>
      </p:pic>
      <p:pic>
        <p:nvPicPr>
          <p:cNvPr id="8" name="Android Emulator - Pixel_3a_API_30_x86_5554 2020-12-29 22-55-28">
            <a:hlinkClick r:id="" action="ppaction://media"/>
            <a:extLst>
              <a:ext uri="{FF2B5EF4-FFF2-40B4-BE49-F238E27FC236}">
                <a16:creationId xmlns:a16="http://schemas.microsoft.com/office/drawing/2014/main" id="{7B55173C-DA51-4B7D-9AD9-39822A1D0C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91382" y="1541417"/>
            <a:ext cx="1976748" cy="4237990"/>
          </a:xfrm>
          <a:prstGeom prst="rect">
            <a:avLst/>
          </a:prstGeom>
        </p:spPr>
      </p:pic>
      <p:pic>
        <p:nvPicPr>
          <p:cNvPr id="9" name="Android Emulator - Pixel_3a_API_30_x86_5554 2020-12-29 22-56-11">
            <a:hlinkClick r:id="" action="ppaction://media"/>
            <a:extLst>
              <a:ext uri="{FF2B5EF4-FFF2-40B4-BE49-F238E27FC236}">
                <a16:creationId xmlns:a16="http://schemas.microsoft.com/office/drawing/2014/main" id="{97BFD3E8-0878-4661-8ABB-3422078075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63907" y="1541417"/>
            <a:ext cx="1974706" cy="42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13466"/>
      </p:ext>
    </p:extLst>
  </p:cSld>
  <p:clrMapOvr>
    <a:masterClrMapping/>
  </p:clrMapOvr>
  <p:transition advTm="10125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34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8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8"/>
          <p:cNvSpPr txBox="1">
            <a:spLocks noChangeArrowheads="1"/>
          </p:cNvSpPr>
          <p:nvPr/>
        </p:nvSpPr>
        <p:spPr bwMode="auto">
          <a:xfrm>
            <a:off x="3796313" y="533401"/>
            <a:ext cx="4901917" cy="375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02</a:t>
            </a:r>
            <a:endParaRPr lang="zh-CN" altLang="en-US" sz="23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4" name="文本框 11"/>
          <p:cNvSpPr txBox="1">
            <a:spLocks noChangeArrowheads="1"/>
          </p:cNvSpPr>
          <p:nvPr/>
        </p:nvSpPr>
        <p:spPr bwMode="auto">
          <a:xfrm>
            <a:off x="0" y="4290338"/>
            <a:ext cx="1222227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用户体验与改进意见</a:t>
            </a:r>
            <a:endParaRPr lang="en-US" altLang="zh-CN" sz="7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591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2621"/>
            <a:ext cx="10515600" cy="48510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用户体验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0" y="721896"/>
            <a:ext cx="12192000" cy="613610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393555" y="3403619"/>
            <a:ext cx="1216968" cy="1217127"/>
            <a:chOff x="4279027" y="2408598"/>
            <a:chExt cx="912845" cy="912845"/>
          </a:xfrm>
          <a:blipFill>
            <a:blip r:embed="rId4"/>
            <a:stretch>
              <a:fillRect/>
            </a:stretch>
          </a:blipFill>
        </p:grpSpPr>
        <p:sp>
          <p:nvSpPr>
            <p:cNvPr id="4" name="椭圆 3"/>
            <p:cNvSpPr/>
            <p:nvPr/>
          </p:nvSpPr>
          <p:spPr>
            <a:xfrm rot="20170909">
              <a:off x="4279027" y="2408598"/>
              <a:ext cx="912845" cy="912845"/>
            </a:xfrm>
            <a:prstGeom prst="ellipse">
              <a:avLst/>
            </a:prstGeom>
            <a:grpFill/>
            <a:ln w="12700">
              <a:solidFill>
                <a:schemeClr val="bg1"/>
              </a:solidFill>
            </a:ln>
            <a:effectLst>
              <a:outerShdw blurRad="152400" dist="635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Freeform 26"/>
            <p:cNvSpPr>
              <a:spLocks noChangeAspect="1" noEditPoints="1"/>
            </p:cNvSpPr>
            <p:nvPr/>
          </p:nvSpPr>
          <p:spPr bwMode="auto">
            <a:xfrm>
              <a:off x="4545181" y="2640158"/>
              <a:ext cx="380536" cy="449723"/>
            </a:xfrm>
            <a:custGeom>
              <a:avLst/>
              <a:gdLst>
                <a:gd name="T0" fmla="*/ 170 w 224"/>
                <a:gd name="T1" fmla="*/ 0 h 264"/>
                <a:gd name="T2" fmla="*/ 200 w 224"/>
                <a:gd name="T3" fmla="*/ 30 h 264"/>
                <a:gd name="T4" fmla="*/ 188 w 224"/>
                <a:gd name="T5" fmla="*/ 104 h 264"/>
                <a:gd name="T6" fmla="*/ 183 w 224"/>
                <a:gd name="T7" fmla="*/ 18 h 264"/>
                <a:gd name="T8" fmla="*/ 56 w 224"/>
                <a:gd name="T9" fmla="*/ 13 h 264"/>
                <a:gd name="T10" fmla="*/ 75 w 224"/>
                <a:gd name="T11" fmla="*/ 37 h 264"/>
                <a:gd name="T12" fmla="*/ 12 w 224"/>
                <a:gd name="T13" fmla="*/ 112 h 264"/>
                <a:gd name="T14" fmla="*/ 17 w 224"/>
                <a:gd name="T15" fmla="*/ 240 h 264"/>
                <a:gd name="T16" fmla="*/ 67 w 224"/>
                <a:gd name="T17" fmla="*/ 245 h 264"/>
                <a:gd name="T18" fmla="*/ 29 w 224"/>
                <a:gd name="T19" fmla="*/ 257 h 264"/>
                <a:gd name="T20" fmla="*/ 0 w 224"/>
                <a:gd name="T21" fmla="*/ 228 h 264"/>
                <a:gd name="T22" fmla="*/ 0 w 224"/>
                <a:gd name="T23" fmla="*/ 108 h 264"/>
                <a:gd name="T24" fmla="*/ 34 w 224"/>
                <a:gd name="T25" fmla="*/ 3 h 264"/>
                <a:gd name="T26" fmla="*/ 34 w 224"/>
                <a:gd name="T27" fmla="*/ 3 h 264"/>
                <a:gd name="T28" fmla="*/ 34 w 224"/>
                <a:gd name="T29" fmla="*/ 3 h 264"/>
                <a:gd name="T30" fmla="*/ 36 w 224"/>
                <a:gd name="T31" fmla="*/ 2 h 264"/>
                <a:gd name="T32" fmla="*/ 36 w 224"/>
                <a:gd name="T33" fmla="*/ 2 h 264"/>
                <a:gd name="T34" fmla="*/ 36 w 224"/>
                <a:gd name="T35" fmla="*/ 2 h 264"/>
                <a:gd name="T36" fmla="*/ 36 w 224"/>
                <a:gd name="T37" fmla="*/ 2 h 264"/>
                <a:gd name="T38" fmla="*/ 38 w 224"/>
                <a:gd name="T39" fmla="*/ 0 h 264"/>
                <a:gd name="T40" fmla="*/ 38 w 224"/>
                <a:gd name="T41" fmla="*/ 0 h 264"/>
                <a:gd name="T42" fmla="*/ 38 w 224"/>
                <a:gd name="T43" fmla="*/ 0 h 264"/>
                <a:gd name="T44" fmla="*/ 38 w 224"/>
                <a:gd name="T45" fmla="*/ 0 h 264"/>
                <a:gd name="T46" fmla="*/ 38 w 224"/>
                <a:gd name="T47" fmla="*/ 0 h 264"/>
                <a:gd name="T48" fmla="*/ 39 w 224"/>
                <a:gd name="T49" fmla="*/ 0 h 264"/>
                <a:gd name="T50" fmla="*/ 40 w 224"/>
                <a:gd name="T51" fmla="*/ 0 h 264"/>
                <a:gd name="T52" fmla="*/ 37 w 224"/>
                <a:gd name="T53" fmla="*/ 180 h 264"/>
                <a:gd name="T54" fmla="*/ 101 w 224"/>
                <a:gd name="T55" fmla="*/ 170 h 264"/>
                <a:gd name="T56" fmla="*/ 37 w 224"/>
                <a:gd name="T57" fmla="*/ 143 h 264"/>
                <a:gd name="T58" fmla="*/ 101 w 224"/>
                <a:gd name="T59" fmla="*/ 153 h 264"/>
                <a:gd name="T60" fmla="*/ 37 w 224"/>
                <a:gd name="T61" fmla="*/ 143 h 264"/>
                <a:gd name="T62" fmla="*/ 37 w 224"/>
                <a:gd name="T63" fmla="*/ 127 h 264"/>
                <a:gd name="T64" fmla="*/ 166 w 224"/>
                <a:gd name="T65" fmla="*/ 117 h 264"/>
                <a:gd name="T66" fmla="*/ 104 w 224"/>
                <a:gd name="T67" fmla="*/ 86 h 264"/>
                <a:gd name="T68" fmla="*/ 166 w 224"/>
                <a:gd name="T69" fmla="*/ 96 h 264"/>
                <a:gd name="T70" fmla="*/ 104 w 224"/>
                <a:gd name="T71" fmla="*/ 86 h 264"/>
                <a:gd name="T72" fmla="*/ 104 w 224"/>
                <a:gd name="T73" fmla="*/ 69 h 264"/>
                <a:gd name="T74" fmla="*/ 166 w 224"/>
                <a:gd name="T75" fmla="*/ 59 h 264"/>
                <a:gd name="T76" fmla="*/ 104 w 224"/>
                <a:gd name="T77" fmla="*/ 34 h 264"/>
                <a:gd name="T78" fmla="*/ 166 w 224"/>
                <a:gd name="T79" fmla="*/ 44 h 264"/>
                <a:gd name="T80" fmla="*/ 104 w 224"/>
                <a:gd name="T81" fmla="*/ 34 h 264"/>
                <a:gd name="T82" fmla="*/ 94 w 224"/>
                <a:gd name="T83" fmla="*/ 217 h 264"/>
                <a:gd name="T84" fmla="*/ 224 w 224"/>
                <a:gd name="T85" fmla="*/ 147 h 264"/>
                <a:gd name="T86" fmla="*/ 90 w 224"/>
                <a:gd name="T87" fmla="*/ 222 h 264"/>
                <a:gd name="T88" fmla="*/ 88 w 224"/>
                <a:gd name="T89" fmla="*/ 264 h 264"/>
                <a:gd name="T90" fmla="*/ 90 w 224"/>
                <a:gd name="T91" fmla="*/ 222 h 264"/>
                <a:gd name="T92" fmla="*/ 188 w 224"/>
                <a:gd name="T93" fmla="*/ 205 h 264"/>
                <a:gd name="T94" fmla="*/ 183 w 224"/>
                <a:gd name="T95" fmla="*/ 240 h 264"/>
                <a:gd name="T96" fmla="*/ 147 w 224"/>
                <a:gd name="T97" fmla="*/ 245 h 264"/>
                <a:gd name="T98" fmla="*/ 145 w 224"/>
                <a:gd name="T99" fmla="*/ 257 h 264"/>
                <a:gd name="T100" fmla="*/ 191 w 224"/>
                <a:gd name="T101" fmla="*/ 248 h 264"/>
                <a:gd name="T102" fmla="*/ 200 w 224"/>
                <a:gd name="T103" fmla="*/ 192 h 264"/>
                <a:gd name="T104" fmla="*/ 62 w 224"/>
                <a:gd name="T105" fmla="*/ 34 h 264"/>
                <a:gd name="T106" fmla="*/ 22 w 224"/>
                <a:gd name="T107" fmla="*/ 8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" h="264">
                  <a:moveTo>
                    <a:pt x="40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79" y="0"/>
                    <a:pt x="186" y="3"/>
                    <a:pt x="191" y="9"/>
                  </a:cubicBezTo>
                  <a:cubicBezTo>
                    <a:pt x="197" y="14"/>
                    <a:pt x="200" y="21"/>
                    <a:pt x="200" y="30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88" y="25"/>
                    <a:pt x="186" y="21"/>
                    <a:pt x="183" y="18"/>
                  </a:cubicBezTo>
                  <a:cubicBezTo>
                    <a:pt x="179" y="14"/>
                    <a:pt x="175" y="13"/>
                    <a:pt x="170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7" y="30"/>
                    <a:pt x="77" y="34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28"/>
                    <a:pt x="12" y="228"/>
                    <a:pt x="12" y="228"/>
                  </a:cubicBezTo>
                  <a:cubicBezTo>
                    <a:pt x="12" y="232"/>
                    <a:pt x="14" y="236"/>
                    <a:pt x="17" y="240"/>
                  </a:cubicBezTo>
                  <a:cubicBezTo>
                    <a:pt x="20" y="243"/>
                    <a:pt x="25" y="245"/>
                    <a:pt x="29" y="245"/>
                  </a:cubicBezTo>
                  <a:cubicBezTo>
                    <a:pt x="67" y="245"/>
                    <a:pt x="67" y="245"/>
                    <a:pt x="67" y="245"/>
                  </a:cubicBezTo>
                  <a:cubicBezTo>
                    <a:pt x="62" y="257"/>
                    <a:pt x="62" y="257"/>
                    <a:pt x="62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1" y="257"/>
                    <a:pt x="14" y="254"/>
                    <a:pt x="9" y="248"/>
                  </a:cubicBezTo>
                  <a:cubicBezTo>
                    <a:pt x="3" y="243"/>
                    <a:pt x="0" y="236"/>
                    <a:pt x="0" y="2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9"/>
                    <a:pt x="0" y="108"/>
                    <a:pt x="0" y="108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4"/>
                    <a:pt x="34" y="4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3"/>
                    <a:pt x="35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7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  <a:moveTo>
                    <a:pt x="37" y="17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01" y="170"/>
                    <a:pt x="101" y="170"/>
                    <a:pt x="101" y="170"/>
                  </a:cubicBezTo>
                  <a:cubicBezTo>
                    <a:pt x="37" y="170"/>
                    <a:pt x="37" y="170"/>
                    <a:pt x="37" y="170"/>
                  </a:cubicBezTo>
                  <a:close/>
                  <a:moveTo>
                    <a:pt x="37" y="14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37" y="143"/>
                    <a:pt x="37" y="143"/>
                    <a:pt x="37" y="143"/>
                  </a:cubicBezTo>
                  <a:close/>
                  <a:moveTo>
                    <a:pt x="37" y="117"/>
                  </a:moveTo>
                  <a:cubicBezTo>
                    <a:pt x="37" y="127"/>
                    <a:pt x="37" y="127"/>
                    <a:pt x="37" y="127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17"/>
                    <a:pt x="166" y="117"/>
                    <a:pt x="166" y="117"/>
                  </a:cubicBezTo>
                  <a:cubicBezTo>
                    <a:pt x="37" y="117"/>
                    <a:pt x="37" y="117"/>
                    <a:pt x="37" y="117"/>
                  </a:cubicBezTo>
                  <a:close/>
                  <a:moveTo>
                    <a:pt x="104" y="86"/>
                  </a:moveTo>
                  <a:cubicBezTo>
                    <a:pt x="104" y="96"/>
                    <a:pt x="104" y="96"/>
                    <a:pt x="104" y="96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6" y="86"/>
                    <a:pt x="166" y="86"/>
                    <a:pt x="166" y="86"/>
                  </a:cubicBezTo>
                  <a:cubicBezTo>
                    <a:pt x="104" y="86"/>
                    <a:pt x="104" y="86"/>
                    <a:pt x="104" y="86"/>
                  </a:cubicBezTo>
                  <a:close/>
                  <a:moveTo>
                    <a:pt x="104" y="59"/>
                  </a:moveTo>
                  <a:cubicBezTo>
                    <a:pt x="104" y="69"/>
                    <a:pt x="104" y="69"/>
                    <a:pt x="104" y="69"/>
                  </a:cubicBezTo>
                  <a:cubicBezTo>
                    <a:pt x="166" y="69"/>
                    <a:pt x="166" y="69"/>
                    <a:pt x="166" y="69"/>
                  </a:cubicBezTo>
                  <a:cubicBezTo>
                    <a:pt x="166" y="59"/>
                    <a:pt x="166" y="59"/>
                    <a:pt x="166" y="59"/>
                  </a:cubicBezTo>
                  <a:cubicBezTo>
                    <a:pt x="104" y="59"/>
                    <a:pt x="104" y="59"/>
                    <a:pt x="104" y="59"/>
                  </a:cubicBezTo>
                  <a:close/>
                  <a:moveTo>
                    <a:pt x="104" y="34"/>
                  </a:moveTo>
                  <a:cubicBezTo>
                    <a:pt x="104" y="44"/>
                    <a:pt x="104" y="44"/>
                    <a:pt x="104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04" y="34"/>
                    <a:pt x="104" y="34"/>
                    <a:pt x="104" y="34"/>
                  </a:cubicBezTo>
                  <a:close/>
                  <a:moveTo>
                    <a:pt x="194" y="117"/>
                  </a:moveTo>
                  <a:cubicBezTo>
                    <a:pt x="94" y="217"/>
                    <a:pt x="94" y="217"/>
                    <a:pt x="94" y="217"/>
                  </a:cubicBezTo>
                  <a:cubicBezTo>
                    <a:pt x="124" y="248"/>
                    <a:pt x="124" y="248"/>
                    <a:pt x="124" y="248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194" y="117"/>
                    <a:pt x="194" y="117"/>
                    <a:pt x="194" y="117"/>
                  </a:cubicBezTo>
                  <a:close/>
                  <a:moveTo>
                    <a:pt x="90" y="222"/>
                  </a:moveTo>
                  <a:cubicBezTo>
                    <a:pt x="78" y="255"/>
                    <a:pt x="78" y="255"/>
                    <a:pt x="78" y="255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120" y="252"/>
                    <a:pt x="120" y="252"/>
                    <a:pt x="120" y="252"/>
                  </a:cubicBezTo>
                  <a:cubicBezTo>
                    <a:pt x="90" y="222"/>
                    <a:pt x="90" y="222"/>
                    <a:pt x="90" y="222"/>
                  </a:cubicBezTo>
                  <a:close/>
                  <a:moveTo>
                    <a:pt x="200" y="192"/>
                  </a:moveTo>
                  <a:cubicBezTo>
                    <a:pt x="188" y="205"/>
                    <a:pt x="188" y="205"/>
                    <a:pt x="188" y="205"/>
                  </a:cubicBezTo>
                  <a:cubicBezTo>
                    <a:pt x="188" y="228"/>
                    <a:pt x="188" y="228"/>
                    <a:pt x="188" y="228"/>
                  </a:cubicBezTo>
                  <a:cubicBezTo>
                    <a:pt x="188" y="232"/>
                    <a:pt x="186" y="236"/>
                    <a:pt x="183" y="240"/>
                  </a:cubicBezTo>
                  <a:cubicBezTo>
                    <a:pt x="179" y="243"/>
                    <a:pt x="175" y="245"/>
                    <a:pt x="170" y="245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79" y="257"/>
                    <a:pt x="186" y="254"/>
                    <a:pt x="191" y="248"/>
                  </a:cubicBezTo>
                  <a:cubicBezTo>
                    <a:pt x="197" y="243"/>
                    <a:pt x="200" y="236"/>
                    <a:pt x="200" y="228"/>
                  </a:cubicBezTo>
                  <a:cubicBezTo>
                    <a:pt x="200" y="192"/>
                    <a:pt x="200" y="192"/>
                    <a:pt x="200" y="192"/>
                  </a:cubicBezTo>
                  <a:close/>
                  <a:moveTo>
                    <a:pt x="22" y="81"/>
                  </a:moveTo>
                  <a:cubicBezTo>
                    <a:pt x="62" y="34"/>
                    <a:pt x="62" y="34"/>
                    <a:pt x="62" y="34"/>
                  </a:cubicBezTo>
                  <a:cubicBezTo>
                    <a:pt x="43" y="17"/>
                    <a:pt x="43" y="17"/>
                    <a:pt x="43" y="17"/>
                  </a:cubicBezTo>
                  <a:lnTo>
                    <a:pt x="22" y="81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64170" y="1883557"/>
            <a:ext cx="2084476" cy="2072954"/>
            <a:chOff x="2850864" y="1268551"/>
            <a:chExt cx="1563561" cy="1554715"/>
          </a:xfrm>
        </p:grpSpPr>
        <p:grpSp>
          <p:nvGrpSpPr>
            <p:cNvPr id="37" name="组合 36"/>
            <p:cNvGrpSpPr/>
            <p:nvPr/>
          </p:nvGrpSpPr>
          <p:grpSpPr>
            <a:xfrm>
              <a:off x="2850864" y="1268551"/>
              <a:ext cx="1547660" cy="1554715"/>
              <a:chOff x="3131840" y="1268551"/>
              <a:chExt cx="1547660" cy="1554715"/>
            </a:xfrm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Freeform 11"/>
              <p:cNvSpPr/>
              <p:nvPr/>
            </p:nvSpPr>
            <p:spPr bwMode="auto">
              <a:xfrm>
                <a:off x="3131840" y="1275606"/>
                <a:ext cx="1547660" cy="1547660"/>
              </a:xfrm>
              <a:custGeom>
                <a:avLst/>
                <a:gdLst/>
                <a:ahLst/>
                <a:cxnLst/>
                <a:rect l="l" t="t" r="r" b="b"/>
                <a:pathLst>
                  <a:path w="2722563" h="2722563">
                    <a:moveTo>
                      <a:pt x="1568450" y="0"/>
                    </a:moveTo>
                    <a:lnTo>
                      <a:pt x="2722563" y="1154113"/>
                    </a:lnTo>
                    <a:lnTo>
                      <a:pt x="2722563" y="1614079"/>
                    </a:lnTo>
                    <a:cubicBezTo>
                      <a:pt x="2122501" y="1640398"/>
                      <a:pt x="1641110" y="2122294"/>
                      <a:pt x="1615586" y="2722563"/>
                    </a:cubicBezTo>
                    <a:lnTo>
                      <a:pt x="1154113" y="2722563"/>
                    </a:lnTo>
                    <a:lnTo>
                      <a:pt x="0" y="1565275"/>
                    </a:lnTo>
                    <a:close/>
                  </a:path>
                </a:pathLst>
              </a:custGeom>
              <a:blipFill rotWithShape="1">
                <a:blip r:embed="rId5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64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9" name="Freeform 11"/>
              <p:cNvSpPr/>
              <p:nvPr/>
            </p:nvSpPr>
            <p:spPr bwMode="auto">
              <a:xfrm>
                <a:off x="3136352" y="1268551"/>
                <a:ext cx="965401" cy="1547660"/>
              </a:xfrm>
              <a:custGeom>
                <a:avLst/>
                <a:gdLst/>
                <a:ahLst/>
                <a:cxnLst/>
                <a:rect l="l" t="t" r="r" b="b"/>
                <a:pathLst>
                  <a:path w="965401" h="1547660">
                    <a:moveTo>
                      <a:pt x="891596" y="0"/>
                    </a:moveTo>
                    <a:lnTo>
                      <a:pt x="965401" y="73804"/>
                    </a:lnTo>
                    <a:cubicBezTo>
                      <a:pt x="773755" y="303918"/>
                      <a:pt x="660174" y="594511"/>
                      <a:pt x="660174" y="910189"/>
                    </a:cubicBezTo>
                    <a:cubicBezTo>
                      <a:pt x="660174" y="1140623"/>
                      <a:pt x="720696" y="1357690"/>
                      <a:pt x="828046" y="1547660"/>
                    </a:cubicBezTo>
                    <a:lnTo>
                      <a:pt x="656064" y="1547660"/>
                    </a:lnTo>
                    <a:lnTo>
                      <a:pt x="0" y="889792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38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0" name="标题层"/>
            <p:cNvSpPr txBox="1"/>
            <p:nvPr/>
          </p:nvSpPr>
          <p:spPr bwMode="auto">
            <a:xfrm>
              <a:off x="2927669" y="1801291"/>
              <a:ext cx="1486756" cy="49629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3700" kern="0" dirty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蔡同学</a:t>
              </a:r>
              <a:endParaRPr lang="en-US" altLang="zh-CN" sz="3700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854766" y="4044346"/>
            <a:ext cx="2081108" cy="2063547"/>
            <a:chOff x="2843808" y="2889144"/>
            <a:chExt cx="1561034" cy="1547660"/>
          </a:xfrm>
        </p:grpSpPr>
        <p:grpSp>
          <p:nvGrpSpPr>
            <p:cNvPr id="42" name="组合 41"/>
            <p:cNvGrpSpPr/>
            <p:nvPr/>
          </p:nvGrpSpPr>
          <p:grpSpPr>
            <a:xfrm rot="16200000">
              <a:off x="2847336" y="2885616"/>
              <a:ext cx="1547660" cy="1554715"/>
              <a:chOff x="3131840" y="1268551"/>
              <a:chExt cx="1547660" cy="1554715"/>
            </a:xfrm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1"/>
              <p:cNvSpPr/>
              <p:nvPr/>
            </p:nvSpPr>
            <p:spPr bwMode="auto">
              <a:xfrm>
                <a:off x="3131840" y="1275606"/>
                <a:ext cx="1547660" cy="1547660"/>
              </a:xfrm>
              <a:custGeom>
                <a:avLst/>
                <a:gdLst/>
                <a:ahLst/>
                <a:cxnLst/>
                <a:rect l="l" t="t" r="r" b="b"/>
                <a:pathLst>
                  <a:path w="2722563" h="2722563">
                    <a:moveTo>
                      <a:pt x="1568450" y="0"/>
                    </a:moveTo>
                    <a:lnTo>
                      <a:pt x="2722563" y="1154113"/>
                    </a:lnTo>
                    <a:lnTo>
                      <a:pt x="2722563" y="1614079"/>
                    </a:lnTo>
                    <a:cubicBezTo>
                      <a:pt x="2122501" y="1640398"/>
                      <a:pt x="1641110" y="2122294"/>
                      <a:pt x="1615586" y="2722563"/>
                    </a:cubicBezTo>
                    <a:lnTo>
                      <a:pt x="1154113" y="2722563"/>
                    </a:lnTo>
                    <a:lnTo>
                      <a:pt x="0" y="1565275"/>
                    </a:lnTo>
                    <a:close/>
                  </a:path>
                </a:pathLst>
              </a:custGeom>
              <a:blipFill rotWithShape="1">
                <a:blip r:embed="rId7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4" name="Freeform 11"/>
              <p:cNvSpPr/>
              <p:nvPr/>
            </p:nvSpPr>
            <p:spPr bwMode="auto">
              <a:xfrm>
                <a:off x="3136352" y="1268551"/>
                <a:ext cx="965401" cy="1547660"/>
              </a:xfrm>
              <a:custGeom>
                <a:avLst/>
                <a:gdLst/>
                <a:ahLst/>
                <a:cxnLst/>
                <a:rect l="l" t="t" r="r" b="b"/>
                <a:pathLst>
                  <a:path w="965401" h="1547660">
                    <a:moveTo>
                      <a:pt x="891596" y="0"/>
                    </a:moveTo>
                    <a:lnTo>
                      <a:pt x="965401" y="73804"/>
                    </a:lnTo>
                    <a:cubicBezTo>
                      <a:pt x="773755" y="303918"/>
                      <a:pt x="660174" y="594511"/>
                      <a:pt x="660174" y="910189"/>
                    </a:cubicBezTo>
                    <a:cubicBezTo>
                      <a:pt x="660174" y="1140623"/>
                      <a:pt x="720696" y="1357690"/>
                      <a:pt x="828046" y="1547660"/>
                    </a:cubicBezTo>
                    <a:lnTo>
                      <a:pt x="656064" y="1547660"/>
                    </a:lnTo>
                    <a:lnTo>
                      <a:pt x="0" y="889792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38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45" name="标题层"/>
            <p:cNvSpPr txBox="1"/>
            <p:nvPr/>
          </p:nvSpPr>
          <p:spPr bwMode="auto">
            <a:xfrm>
              <a:off x="2861579" y="3331096"/>
              <a:ext cx="1543263" cy="49629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3700" kern="0" dirty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谭同学</a:t>
              </a:r>
              <a:endParaRPr lang="en-US" altLang="zh-CN" sz="3700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002041" y="4044346"/>
            <a:ext cx="2063278" cy="2072953"/>
            <a:chOff x="4454475" y="2889143"/>
            <a:chExt cx="1547660" cy="1554715"/>
          </a:xfrm>
        </p:grpSpPr>
        <p:grpSp>
          <p:nvGrpSpPr>
            <p:cNvPr id="47" name="组合 46"/>
            <p:cNvGrpSpPr/>
            <p:nvPr/>
          </p:nvGrpSpPr>
          <p:grpSpPr>
            <a:xfrm rot="10800000">
              <a:off x="4454475" y="2889143"/>
              <a:ext cx="1547660" cy="1554715"/>
              <a:chOff x="3131840" y="1268551"/>
              <a:chExt cx="1547660" cy="1554715"/>
            </a:xfrm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Freeform 11"/>
              <p:cNvSpPr/>
              <p:nvPr/>
            </p:nvSpPr>
            <p:spPr bwMode="auto">
              <a:xfrm>
                <a:off x="3131840" y="1275606"/>
                <a:ext cx="1547660" cy="1547660"/>
              </a:xfrm>
              <a:custGeom>
                <a:avLst/>
                <a:gdLst/>
                <a:ahLst/>
                <a:cxnLst/>
                <a:rect l="l" t="t" r="r" b="b"/>
                <a:pathLst>
                  <a:path w="2722563" h="2722563">
                    <a:moveTo>
                      <a:pt x="1568450" y="0"/>
                    </a:moveTo>
                    <a:lnTo>
                      <a:pt x="2722563" y="1154113"/>
                    </a:lnTo>
                    <a:lnTo>
                      <a:pt x="2722563" y="1614079"/>
                    </a:lnTo>
                    <a:cubicBezTo>
                      <a:pt x="2122501" y="1640398"/>
                      <a:pt x="1641110" y="2122294"/>
                      <a:pt x="1615586" y="2722563"/>
                    </a:cubicBezTo>
                    <a:lnTo>
                      <a:pt x="1154113" y="2722563"/>
                    </a:lnTo>
                    <a:lnTo>
                      <a:pt x="0" y="1565275"/>
                    </a:lnTo>
                    <a:close/>
                  </a:path>
                </a:pathLst>
              </a:custGeom>
              <a:blipFill rotWithShape="1">
                <a:blip r:embed="rId7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9" name="Freeform 11"/>
              <p:cNvSpPr/>
              <p:nvPr/>
            </p:nvSpPr>
            <p:spPr bwMode="auto">
              <a:xfrm>
                <a:off x="3136352" y="1268551"/>
                <a:ext cx="965401" cy="1547660"/>
              </a:xfrm>
              <a:custGeom>
                <a:avLst/>
                <a:gdLst/>
                <a:ahLst/>
                <a:cxnLst/>
                <a:rect l="l" t="t" r="r" b="b"/>
                <a:pathLst>
                  <a:path w="965401" h="1547660">
                    <a:moveTo>
                      <a:pt x="891596" y="0"/>
                    </a:moveTo>
                    <a:lnTo>
                      <a:pt x="965401" y="73804"/>
                    </a:lnTo>
                    <a:cubicBezTo>
                      <a:pt x="773755" y="303918"/>
                      <a:pt x="660174" y="594511"/>
                      <a:pt x="660174" y="910189"/>
                    </a:cubicBezTo>
                    <a:cubicBezTo>
                      <a:pt x="660174" y="1140623"/>
                      <a:pt x="720696" y="1357690"/>
                      <a:pt x="828046" y="1547660"/>
                    </a:cubicBezTo>
                    <a:lnTo>
                      <a:pt x="656064" y="1547660"/>
                    </a:lnTo>
                    <a:lnTo>
                      <a:pt x="0" y="889792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38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50" name="标题层"/>
            <p:cNvSpPr txBox="1"/>
            <p:nvPr/>
          </p:nvSpPr>
          <p:spPr bwMode="auto">
            <a:xfrm>
              <a:off x="4467938" y="3377503"/>
              <a:ext cx="1486756" cy="49629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3700" kern="0" dirty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程同学</a:t>
              </a:r>
              <a:endParaRPr lang="en-US" altLang="zh-CN" sz="3700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675097" y="1865024"/>
            <a:ext cx="2655251" cy="2063548"/>
            <a:chOff x="4202089" y="1275607"/>
            <a:chExt cx="1991697" cy="1547660"/>
          </a:xfrm>
        </p:grpSpPr>
        <p:grpSp>
          <p:nvGrpSpPr>
            <p:cNvPr id="52" name="组合 51"/>
            <p:cNvGrpSpPr/>
            <p:nvPr/>
          </p:nvGrpSpPr>
          <p:grpSpPr>
            <a:xfrm rot="5400000">
              <a:off x="4464320" y="1272079"/>
              <a:ext cx="1547660" cy="1554715"/>
              <a:chOff x="3131840" y="1268551"/>
              <a:chExt cx="1547660" cy="1554715"/>
            </a:xfrm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11"/>
              <p:cNvSpPr/>
              <p:nvPr/>
            </p:nvSpPr>
            <p:spPr bwMode="auto">
              <a:xfrm>
                <a:off x="3131840" y="1275606"/>
                <a:ext cx="1547660" cy="1547660"/>
              </a:xfrm>
              <a:custGeom>
                <a:avLst/>
                <a:gdLst/>
                <a:ahLst/>
                <a:cxnLst/>
                <a:rect l="l" t="t" r="r" b="b"/>
                <a:pathLst>
                  <a:path w="2722563" h="2722563">
                    <a:moveTo>
                      <a:pt x="1568450" y="0"/>
                    </a:moveTo>
                    <a:lnTo>
                      <a:pt x="2722563" y="1154113"/>
                    </a:lnTo>
                    <a:lnTo>
                      <a:pt x="2722563" y="1614079"/>
                    </a:lnTo>
                    <a:cubicBezTo>
                      <a:pt x="2122501" y="1640398"/>
                      <a:pt x="1641110" y="2122294"/>
                      <a:pt x="1615586" y="2722563"/>
                    </a:cubicBezTo>
                    <a:lnTo>
                      <a:pt x="1154113" y="2722563"/>
                    </a:lnTo>
                    <a:lnTo>
                      <a:pt x="0" y="1565275"/>
                    </a:lnTo>
                    <a:close/>
                  </a:path>
                </a:pathLst>
              </a:custGeom>
              <a:blipFill rotWithShape="1">
                <a:blip r:embed="rId7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4" name="Freeform 11"/>
              <p:cNvSpPr/>
              <p:nvPr/>
            </p:nvSpPr>
            <p:spPr bwMode="auto">
              <a:xfrm>
                <a:off x="3136352" y="1268551"/>
                <a:ext cx="965401" cy="1547660"/>
              </a:xfrm>
              <a:custGeom>
                <a:avLst/>
                <a:gdLst/>
                <a:ahLst/>
                <a:cxnLst/>
                <a:rect l="l" t="t" r="r" b="b"/>
                <a:pathLst>
                  <a:path w="965401" h="1547660">
                    <a:moveTo>
                      <a:pt x="891596" y="0"/>
                    </a:moveTo>
                    <a:lnTo>
                      <a:pt x="965401" y="73804"/>
                    </a:lnTo>
                    <a:cubicBezTo>
                      <a:pt x="773755" y="303918"/>
                      <a:pt x="660174" y="594511"/>
                      <a:pt x="660174" y="910189"/>
                    </a:cubicBezTo>
                    <a:cubicBezTo>
                      <a:pt x="660174" y="1140623"/>
                      <a:pt x="720696" y="1357690"/>
                      <a:pt x="828046" y="1547660"/>
                    </a:cubicBezTo>
                    <a:lnTo>
                      <a:pt x="656064" y="1547660"/>
                    </a:lnTo>
                    <a:lnTo>
                      <a:pt x="0" y="889792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38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55" name="标题层"/>
            <p:cNvSpPr txBox="1"/>
            <p:nvPr/>
          </p:nvSpPr>
          <p:spPr bwMode="auto">
            <a:xfrm>
              <a:off x="4202089" y="1819344"/>
              <a:ext cx="1991697" cy="496290"/>
            </a:xfrm>
            <a:prstGeom prst="rect">
              <a:avLst/>
            </a:prstGeom>
            <a:noFill/>
            <a:effectLst>
              <a:outerShdw blurRad="12700" dist="12700" dir="438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3700" kern="0" dirty="0">
                  <a:solidFill>
                    <a:sysClr val="window" lastClr="FFFFFF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吴同学</a:t>
              </a:r>
              <a:endParaRPr lang="en-US" altLang="zh-CN" sz="3700" kern="0" dirty="0">
                <a:solidFill>
                  <a:sysClr val="window" lastClr="FFFFFF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6" name="矩形 1"/>
          <p:cNvSpPr>
            <a:spLocks noChangeArrowheads="1"/>
          </p:cNvSpPr>
          <p:nvPr/>
        </p:nvSpPr>
        <p:spPr bwMode="auto">
          <a:xfrm>
            <a:off x="-27775" y="1960884"/>
            <a:ext cx="3772775" cy="2092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algn="just"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配色亮度明度都太高了，容易产生视觉疲劳，并且感觉不够高级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zh-CN" alt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矩形 1"/>
          <p:cNvSpPr>
            <a:spLocks noChangeArrowheads="1"/>
          </p:cNvSpPr>
          <p:nvPr/>
        </p:nvSpPr>
        <p:spPr bwMode="auto">
          <a:xfrm>
            <a:off x="8083148" y="2070653"/>
            <a:ext cx="2724189" cy="110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algn="just"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“界面流畅，功能有待添加”</a:t>
            </a:r>
            <a:endParaRPr lang="zh-CN" altLang="en-US" sz="3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矩形 1"/>
          <p:cNvSpPr>
            <a:spLocks noChangeArrowheads="1"/>
          </p:cNvSpPr>
          <p:nvPr/>
        </p:nvSpPr>
        <p:spPr bwMode="auto">
          <a:xfrm>
            <a:off x="8222485" y="4427781"/>
            <a:ext cx="2280052" cy="110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algn="just"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“挺好看的，未来可期”</a:t>
            </a:r>
            <a:endParaRPr lang="zh-CN" altLang="en-US" sz="3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矩形 1"/>
          <p:cNvSpPr>
            <a:spLocks noChangeArrowheads="1"/>
          </p:cNvSpPr>
          <p:nvPr/>
        </p:nvSpPr>
        <p:spPr bwMode="auto">
          <a:xfrm>
            <a:off x="0" y="4345850"/>
            <a:ext cx="3854765" cy="110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algn="just">
              <a:defRPr/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“感觉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button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之间的距离太近了”</a:t>
            </a:r>
            <a:endParaRPr lang="zh-CN" altLang="en-US" sz="32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advTm="1077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2621"/>
            <a:ext cx="10515600" cy="48510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改进方向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0" y="721896"/>
            <a:ext cx="12192000" cy="613610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696360" y="1600979"/>
            <a:ext cx="2064799" cy="788783"/>
            <a:chOff x="3095626" y="1206106"/>
            <a:chExt cx="1549003" cy="591741"/>
          </a:xfrm>
        </p:grpSpPr>
        <p:cxnSp>
          <p:nvCxnSpPr>
            <p:cNvPr id="4" name="Straight Connector 62"/>
            <p:cNvCxnSpPr/>
            <p:nvPr/>
          </p:nvCxnSpPr>
          <p:spPr>
            <a:xfrm>
              <a:off x="3095626" y="1458516"/>
              <a:ext cx="134898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28"/>
            <p:cNvSpPr/>
            <p:nvPr/>
          </p:nvSpPr>
          <p:spPr bwMode="auto">
            <a:xfrm>
              <a:off x="4052888" y="1206106"/>
              <a:ext cx="591741" cy="591741"/>
            </a:xfrm>
            <a:prstGeom prst="ellipse">
              <a:avLst/>
            </a:prstGeom>
            <a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1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7" name="Group 38"/>
            <p:cNvGrpSpPr>
              <a:grpSpLocks noChangeAspect="1"/>
            </p:cNvGrpSpPr>
            <p:nvPr/>
          </p:nvGrpSpPr>
          <p:grpSpPr>
            <a:xfrm>
              <a:off x="4162193" y="1311775"/>
              <a:ext cx="365627" cy="365627"/>
              <a:chOff x="-2771775" y="66675"/>
              <a:chExt cx="827087" cy="827088"/>
            </a:xfrm>
            <a:solidFill>
              <a:schemeClr val="bg1"/>
            </a:solidFill>
          </p:grpSpPr>
          <p:sp>
            <p:nvSpPr>
              <p:cNvPr id="8" name="Freeform 19"/>
              <p:cNvSpPr>
                <a:spLocks noEditPoints="1"/>
              </p:cNvSpPr>
              <p:nvPr/>
            </p:nvSpPr>
            <p:spPr bwMode="auto">
              <a:xfrm>
                <a:off x="-2771775" y="66675"/>
                <a:ext cx="827087" cy="827088"/>
              </a:xfrm>
              <a:custGeom>
                <a:avLst/>
                <a:gdLst>
                  <a:gd name="T0" fmla="*/ 188 w 220"/>
                  <a:gd name="T1" fmla="*/ 83 h 220"/>
                  <a:gd name="T2" fmla="*/ 196 w 220"/>
                  <a:gd name="T3" fmla="*/ 56 h 220"/>
                  <a:gd name="T4" fmla="*/ 181 w 220"/>
                  <a:gd name="T5" fmla="*/ 26 h 220"/>
                  <a:gd name="T6" fmla="*/ 164 w 220"/>
                  <a:gd name="T7" fmla="*/ 24 h 220"/>
                  <a:gd name="T8" fmla="*/ 137 w 220"/>
                  <a:gd name="T9" fmla="*/ 32 h 220"/>
                  <a:gd name="T10" fmla="*/ 119 w 220"/>
                  <a:gd name="T11" fmla="*/ 0 h 220"/>
                  <a:gd name="T12" fmla="*/ 87 w 220"/>
                  <a:gd name="T13" fmla="*/ 11 h 220"/>
                  <a:gd name="T14" fmla="*/ 74 w 220"/>
                  <a:gd name="T15" fmla="*/ 36 h 220"/>
                  <a:gd name="T16" fmla="*/ 49 w 220"/>
                  <a:gd name="T17" fmla="*/ 22 h 220"/>
                  <a:gd name="T18" fmla="*/ 26 w 220"/>
                  <a:gd name="T19" fmla="*/ 39 h 220"/>
                  <a:gd name="T20" fmla="*/ 36 w 220"/>
                  <a:gd name="T21" fmla="*/ 74 h 220"/>
                  <a:gd name="T22" fmla="*/ 11 w 220"/>
                  <a:gd name="T23" fmla="*/ 87 h 220"/>
                  <a:gd name="T24" fmla="*/ 0 w 220"/>
                  <a:gd name="T25" fmla="*/ 119 h 220"/>
                  <a:gd name="T26" fmla="*/ 32 w 220"/>
                  <a:gd name="T27" fmla="*/ 137 h 220"/>
                  <a:gd name="T28" fmla="*/ 24 w 220"/>
                  <a:gd name="T29" fmla="*/ 164 h 220"/>
                  <a:gd name="T30" fmla="*/ 39 w 220"/>
                  <a:gd name="T31" fmla="*/ 194 h 220"/>
                  <a:gd name="T32" fmla="*/ 56 w 220"/>
                  <a:gd name="T33" fmla="*/ 196 h 220"/>
                  <a:gd name="T34" fmla="*/ 83 w 220"/>
                  <a:gd name="T35" fmla="*/ 188 h 220"/>
                  <a:gd name="T36" fmla="*/ 101 w 220"/>
                  <a:gd name="T37" fmla="*/ 220 h 220"/>
                  <a:gd name="T38" fmla="*/ 133 w 220"/>
                  <a:gd name="T39" fmla="*/ 209 h 220"/>
                  <a:gd name="T40" fmla="*/ 146 w 220"/>
                  <a:gd name="T41" fmla="*/ 184 h 220"/>
                  <a:gd name="T42" fmla="*/ 171 w 220"/>
                  <a:gd name="T43" fmla="*/ 198 h 220"/>
                  <a:gd name="T44" fmla="*/ 194 w 220"/>
                  <a:gd name="T45" fmla="*/ 181 h 220"/>
                  <a:gd name="T46" fmla="*/ 184 w 220"/>
                  <a:gd name="T47" fmla="*/ 146 h 220"/>
                  <a:gd name="T48" fmla="*/ 209 w 220"/>
                  <a:gd name="T49" fmla="*/ 133 h 220"/>
                  <a:gd name="T50" fmla="*/ 220 w 220"/>
                  <a:gd name="T51" fmla="*/ 101 h 220"/>
                  <a:gd name="T52" fmla="*/ 185 w 220"/>
                  <a:gd name="T53" fmla="*/ 124 h 220"/>
                  <a:gd name="T54" fmla="*/ 172 w 220"/>
                  <a:gd name="T55" fmla="*/ 140 h 220"/>
                  <a:gd name="T56" fmla="*/ 185 w 220"/>
                  <a:gd name="T57" fmla="*/ 171 h 220"/>
                  <a:gd name="T58" fmla="*/ 154 w 220"/>
                  <a:gd name="T59" fmla="*/ 173 h 220"/>
                  <a:gd name="T60" fmla="*/ 140 w 220"/>
                  <a:gd name="T61" fmla="*/ 172 h 220"/>
                  <a:gd name="T62" fmla="*/ 124 w 220"/>
                  <a:gd name="T63" fmla="*/ 185 h 220"/>
                  <a:gd name="T64" fmla="*/ 101 w 220"/>
                  <a:gd name="T65" fmla="*/ 206 h 220"/>
                  <a:gd name="T66" fmla="*/ 87 w 220"/>
                  <a:gd name="T67" fmla="*/ 175 h 220"/>
                  <a:gd name="T68" fmla="*/ 74 w 220"/>
                  <a:gd name="T69" fmla="*/ 170 h 220"/>
                  <a:gd name="T70" fmla="*/ 49 w 220"/>
                  <a:gd name="T71" fmla="*/ 185 h 220"/>
                  <a:gd name="T72" fmla="*/ 47 w 220"/>
                  <a:gd name="T73" fmla="*/ 154 h 220"/>
                  <a:gd name="T74" fmla="*/ 45 w 220"/>
                  <a:gd name="T75" fmla="*/ 133 h 220"/>
                  <a:gd name="T76" fmla="*/ 14 w 220"/>
                  <a:gd name="T77" fmla="*/ 119 h 220"/>
                  <a:gd name="T78" fmla="*/ 35 w 220"/>
                  <a:gd name="T79" fmla="*/ 96 h 220"/>
                  <a:gd name="T80" fmla="*/ 48 w 220"/>
                  <a:gd name="T81" fmla="*/ 80 h 220"/>
                  <a:gd name="T82" fmla="*/ 35 w 220"/>
                  <a:gd name="T83" fmla="*/ 49 h 220"/>
                  <a:gd name="T84" fmla="*/ 66 w 220"/>
                  <a:gd name="T85" fmla="*/ 47 h 220"/>
                  <a:gd name="T86" fmla="*/ 80 w 220"/>
                  <a:gd name="T87" fmla="*/ 48 h 220"/>
                  <a:gd name="T88" fmla="*/ 96 w 220"/>
                  <a:gd name="T89" fmla="*/ 35 h 220"/>
                  <a:gd name="T90" fmla="*/ 119 w 220"/>
                  <a:gd name="T91" fmla="*/ 14 h 220"/>
                  <a:gd name="T92" fmla="*/ 133 w 220"/>
                  <a:gd name="T93" fmla="*/ 45 h 220"/>
                  <a:gd name="T94" fmla="*/ 146 w 220"/>
                  <a:gd name="T95" fmla="*/ 50 h 220"/>
                  <a:gd name="T96" fmla="*/ 171 w 220"/>
                  <a:gd name="T97" fmla="*/ 35 h 220"/>
                  <a:gd name="T98" fmla="*/ 173 w 220"/>
                  <a:gd name="T99" fmla="*/ 66 h 220"/>
                  <a:gd name="T100" fmla="*/ 175 w 220"/>
                  <a:gd name="T101" fmla="*/ 87 h 220"/>
                  <a:gd name="T102" fmla="*/ 206 w 220"/>
                  <a:gd name="T103" fmla="*/ 101 h 220"/>
                  <a:gd name="T104" fmla="*/ 185 w 220"/>
                  <a:gd name="T105" fmla="*/ 12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0" h="220">
                    <a:moveTo>
                      <a:pt x="209" y="87"/>
                    </a:moveTo>
                    <a:cubicBezTo>
                      <a:pt x="188" y="83"/>
                      <a:pt x="188" y="83"/>
                      <a:pt x="188" y="83"/>
                    </a:cubicBezTo>
                    <a:cubicBezTo>
                      <a:pt x="187" y="80"/>
                      <a:pt x="186" y="77"/>
                      <a:pt x="184" y="74"/>
                    </a:cubicBezTo>
                    <a:cubicBezTo>
                      <a:pt x="196" y="56"/>
                      <a:pt x="196" y="56"/>
                      <a:pt x="196" y="56"/>
                    </a:cubicBezTo>
                    <a:cubicBezTo>
                      <a:pt x="200" y="51"/>
                      <a:pt x="199" y="43"/>
                      <a:pt x="194" y="39"/>
                    </a:cubicBezTo>
                    <a:cubicBezTo>
                      <a:pt x="181" y="26"/>
                      <a:pt x="181" y="26"/>
                      <a:pt x="181" y="26"/>
                    </a:cubicBezTo>
                    <a:cubicBezTo>
                      <a:pt x="179" y="23"/>
                      <a:pt x="175" y="22"/>
                      <a:pt x="171" y="22"/>
                    </a:cubicBezTo>
                    <a:cubicBezTo>
                      <a:pt x="169" y="22"/>
                      <a:pt x="166" y="22"/>
                      <a:pt x="164" y="24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3" y="34"/>
                      <a:pt x="140" y="33"/>
                      <a:pt x="137" y="3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5"/>
                      <a:pt x="126" y="0"/>
                      <a:pt x="11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94" y="0"/>
                      <a:pt x="88" y="5"/>
                      <a:pt x="87" y="11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0" y="33"/>
                      <a:pt x="77" y="34"/>
                      <a:pt x="74" y="36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4" y="22"/>
                      <a:pt x="51" y="22"/>
                      <a:pt x="49" y="22"/>
                    </a:cubicBezTo>
                    <a:cubicBezTo>
                      <a:pt x="45" y="22"/>
                      <a:pt x="41" y="23"/>
                      <a:pt x="39" y="26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1" y="43"/>
                      <a:pt x="20" y="51"/>
                      <a:pt x="24" y="56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4" y="77"/>
                      <a:pt x="33" y="80"/>
                      <a:pt x="32" y="83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5" y="88"/>
                      <a:pt x="0" y="94"/>
                      <a:pt x="0" y="10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6"/>
                      <a:pt x="5" y="132"/>
                      <a:pt x="11" y="133"/>
                    </a:cubicBezTo>
                    <a:cubicBezTo>
                      <a:pt x="32" y="137"/>
                      <a:pt x="32" y="137"/>
                      <a:pt x="32" y="137"/>
                    </a:cubicBezTo>
                    <a:cubicBezTo>
                      <a:pt x="33" y="140"/>
                      <a:pt x="34" y="143"/>
                      <a:pt x="36" y="146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0" y="169"/>
                      <a:pt x="21" y="177"/>
                      <a:pt x="26" y="181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1" y="197"/>
                      <a:pt x="45" y="198"/>
                      <a:pt x="49" y="198"/>
                    </a:cubicBezTo>
                    <a:cubicBezTo>
                      <a:pt x="51" y="198"/>
                      <a:pt x="54" y="198"/>
                      <a:pt x="56" y="196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7" y="186"/>
                      <a:pt x="80" y="187"/>
                      <a:pt x="83" y="188"/>
                    </a:cubicBezTo>
                    <a:cubicBezTo>
                      <a:pt x="87" y="209"/>
                      <a:pt x="87" y="209"/>
                      <a:pt x="87" y="209"/>
                    </a:cubicBezTo>
                    <a:cubicBezTo>
                      <a:pt x="88" y="215"/>
                      <a:pt x="94" y="220"/>
                      <a:pt x="101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26" y="220"/>
                      <a:pt x="132" y="215"/>
                      <a:pt x="133" y="209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40" y="187"/>
                      <a:pt x="143" y="186"/>
                      <a:pt x="146" y="184"/>
                    </a:cubicBezTo>
                    <a:cubicBezTo>
                      <a:pt x="164" y="196"/>
                      <a:pt x="164" y="196"/>
                      <a:pt x="164" y="196"/>
                    </a:cubicBezTo>
                    <a:cubicBezTo>
                      <a:pt x="166" y="198"/>
                      <a:pt x="169" y="198"/>
                      <a:pt x="171" y="198"/>
                    </a:cubicBezTo>
                    <a:cubicBezTo>
                      <a:pt x="175" y="198"/>
                      <a:pt x="179" y="197"/>
                      <a:pt x="181" y="194"/>
                    </a:cubicBezTo>
                    <a:cubicBezTo>
                      <a:pt x="194" y="181"/>
                      <a:pt x="194" y="181"/>
                      <a:pt x="194" y="181"/>
                    </a:cubicBezTo>
                    <a:cubicBezTo>
                      <a:pt x="199" y="177"/>
                      <a:pt x="200" y="169"/>
                      <a:pt x="196" y="164"/>
                    </a:cubicBezTo>
                    <a:cubicBezTo>
                      <a:pt x="184" y="146"/>
                      <a:pt x="184" y="146"/>
                      <a:pt x="184" y="146"/>
                    </a:cubicBezTo>
                    <a:cubicBezTo>
                      <a:pt x="186" y="143"/>
                      <a:pt x="187" y="140"/>
                      <a:pt x="188" y="137"/>
                    </a:cubicBezTo>
                    <a:cubicBezTo>
                      <a:pt x="209" y="133"/>
                      <a:pt x="209" y="133"/>
                      <a:pt x="209" y="133"/>
                    </a:cubicBezTo>
                    <a:cubicBezTo>
                      <a:pt x="215" y="132"/>
                      <a:pt x="220" y="126"/>
                      <a:pt x="220" y="119"/>
                    </a:cubicBezTo>
                    <a:cubicBezTo>
                      <a:pt x="220" y="101"/>
                      <a:pt x="220" y="101"/>
                      <a:pt x="220" y="101"/>
                    </a:cubicBezTo>
                    <a:cubicBezTo>
                      <a:pt x="220" y="94"/>
                      <a:pt x="215" y="88"/>
                      <a:pt x="209" y="87"/>
                    </a:cubicBezTo>
                    <a:close/>
                    <a:moveTo>
                      <a:pt x="185" y="124"/>
                    </a:moveTo>
                    <a:cubicBezTo>
                      <a:pt x="180" y="125"/>
                      <a:pt x="176" y="128"/>
                      <a:pt x="175" y="133"/>
                    </a:cubicBezTo>
                    <a:cubicBezTo>
                      <a:pt x="174" y="135"/>
                      <a:pt x="173" y="138"/>
                      <a:pt x="172" y="140"/>
                    </a:cubicBezTo>
                    <a:cubicBezTo>
                      <a:pt x="170" y="144"/>
                      <a:pt x="170" y="149"/>
                      <a:pt x="173" y="154"/>
                    </a:cubicBezTo>
                    <a:cubicBezTo>
                      <a:pt x="185" y="171"/>
                      <a:pt x="185" y="171"/>
                      <a:pt x="185" y="171"/>
                    </a:cubicBezTo>
                    <a:cubicBezTo>
                      <a:pt x="171" y="185"/>
                      <a:pt x="171" y="185"/>
                      <a:pt x="171" y="185"/>
                    </a:cubicBezTo>
                    <a:cubicBezTo>
                      <a:pt x="154" y="173"/>
                      <a:pt x="154" y="173"/>
                      <a:pt x="154" y="173"/>
                    </a:cubicBezTo>
                    <a:cubicBezTo>
                      <a:pt x="151" y="171"/>
                      <a:pt x="149" y="170"/>
                      <a:pt x="146" y="170"/>
                    </a:cubicBezTo>
                    <a:cubicBezTo>
                      <a:pt x="144" y="170"/>
                      <a:pt x="142" y="171"/>
                      <a:pt x="140" y="172"/>
                    </a:cubicBezTo>
                    <a:cubicBezTo>
                      <a:pt x="138" y="173"/>
                      <a:pt x="135" y="174"/>
                      <a:pt x="133" y="175"/>
                    </a:cubicBezTo>
                    <a:cubicBezTo>
                      <a:pt x="128" y="176"/>
                      <a:pt x="125" y="180"/>
                      <a:pt x="124" y="185"/>
                    </a:cubicBezTo>
                    <a:cubicBezTo>
                      <a:pt x="119" y="206"/>
                      <a:pt x="119" y="206"/>
                      <a:pt x="119" y="206"/>
                    </a:cubicBezTo>
                    <a:cubicBezTo>
                      <a:pt x="101" y="206"/>
                      <a:pt x="101" y="206"/>
                      <a:pt x="101" y="206"/>
                    </a:cubicBezTo>
                    <a:cubicBezTo>
                      <a:pt x="96" y="185"/>
                      <a:pt x="96" y="185"/>
                      <a:pt x="96" y="185"/>
                    </a:cubicBezTo>
                    <a:cubicBezTo>
                      <a:pt x="95" y="180"/>
                      <a:pt x="92" y="176"/>
                      <a:pt x="87" y="175"/>
                    </a:cubicBezTo>
                    <a:cubicBezTo>
                      <a:pt x="85" y="174"/>
                      <a:pt x="82" y="173"/>
                      <a:pt x="80" y="172"/>
                    </a:cubicBezTo>
                    <a:cubicBezTo>
                      <a:pt x="78" y="171"/>
                      <a:pt x="76" y="170"/>
                      <a:pt x="74" y="170"/>
                    </a:cubicBezTo>
                    <a:cubicBezTo>
                      <a:pt x="71" y="170"/>
                      <a:pt x="69" y="171"/>
                      <a:pt x="66" y="173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50" y="149"/>
                      <a:pt x="50" y="144"/>
                      <a:pt x="48" y="140"/>
                    </a:cubicBezTo>
                    <a:cubicBezTo>
                      <a:pt x="47" y="138"/>
                      <a:pt x="46" y="135"/>
                      <a:pt x="45" y="133"/>
                    </a:cubicBezTo>
                    <a:cubicBezTo>
                      <a:pt x="44" y="128"/>
                      <a:pt x="40" y="125"/>
                      <a:pt x="35" y="124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14" y="101"/>
                      <a:pt x="14" y="101"/>
                      <a:pt x="14" y="101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40" y="95"/>
                      <a:pt x="44" y="92"/>
                      <a:pt x="45" y="87"/>
                    </a:cubicBezTo>
                    <a:cubicBezTo>
                      <a:pt x="46" y="85"/>
                      <a:pt x="47" y="82"/>
                      <a:pt x="48" y="80"/>
                    </a:cubicBezTo>
                    <a:cubicBezTo>
                      <a:pt x="50" y="76"/>
                      <a:pt x="50" y="71"/>
                      <a:pt x="47" y="66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9" y="49"/>
                      <a:pt x="71" y="50"/>
                      <a:pt x="74" y="50"/>
                    </a:cubicBezTo>
                    <a:cubicBezTo>
                      <a:pt x="76" y="50"/>
                      <a:pt x="78" y="49"/>
                      <a:pt x="80" y="48"/>
                    </a:cubicBezTo>
                    <a:cubicBezTo>
                      <a:pt x="82" y="47"/>
                      <a:pt x="85" y="46"/>
                      <a:pt x="87" y="45"/>
                    </a:cubicBezTo>
                    <a:cubicBezTo>
                      <a:pt x="92" y="44"/>
                      <a:pt x="95" y="40"/>
                      <a:pt x="96" y="3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5" y="40"/>
                      <a:pt x="128" y="44"/>
                      <a:pt x="133" y="45"/>
                    </a:cubicBezTo>
                    <a:cubicBezTo>
                      <a:pt x="135" y="46"/>
                      <a:pt x="138" y="47"/>
                      <a:pt x="140" y="48"/>
                    </a:cubicBezTo>
                    <a:cubicBezTo>
                      <a:pt x="142" y="49"/>
                      <a:pt x="144" y="50"/>
                      <a:pt x="146" y="50"/>
                    </a:cubicBezTo>
                    <a:cubicBezTo>
                      <a:pt x="149" y="50"/>
                      <a:pt x="151" y="49"/>
                      <a:pt x="154" y="47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85" y="49"/>
                      <a:pt x="185" y="49"/>
                      <a:pt x="185" y="49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0" y="71"/>
                      <a:pt x="170" y="76"/>
                      <a:pt x="172" y="80"/>
                    </a:cubicBezTo>
                    <a:cubicBezTo>
                      <a:pt x="173" y="82"/>
                      <a:pt x="174" y="85"/>
                      <a:pt x="175" y="87"/>
                    </a:cubicBezTo>
                    <a:cubicBezTo>
                      <a:pt x="176" y="92"/>
                      <a:pt x="180" y="95"/>
                      <a:pt x="185" y="96"/>
                    </a:cubicBezTo>
                    <a:cubicBezTo>
                      <a:pt x="206" y="101"/>
                      <a:pt x="206" y="101"/>
                      <a:pt x="206" y="101"/>
                    </a:cubicBezTo>
                    <a:cubicBezTo>
                      <a:pt x="206" y="119"/>
                      <a:pt x="206" y="119"/>
                      <a:pt x="206" y="119"/>
                    </a:cubicBezTo>
                    <a:lnTo>
                      <a:pt x="185" y="1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Freeform 20"/>
              <p:cNvSpPr>
                <a:spLocks noEditPoints="1"/>
              </p:cNvSpPr>
              <p:nvPr/>
            </p:nvSpPr>
            <p:spPr bwMode="auto">
              <a:xfrm>
                <a:off x="-2538413" y="300038"/>
                <a:ext cx="360362" cy="360363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48 w 96"/>
                  <a:gd name="T11" fmla="*/ 90 h 96"/>
                  <a:gd name="T12" fmla="*/ 6 w 96"/>
                  <a:gd name="T13" fmla="*/ 48 h 96"/>
                  <a:gd name="T14" fmla="*/ 48 w 96"/>
                  <a:gd name="T15" fmla="*/ 6 h 96"/>
                  <a:gd name="T16" fmla="*/ 90 w 96"/>
                  <a:gd name="T17" fmla="*/ 48 h 96"/>
                  <a:gd name="T18" fmla="*/ 48 w 96"/>
                  <a:gd name="T19" fmla="*/ 9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1" y="0"/>
                      <a:pt x="0" y="21"/>
                      <a:pt x="0" y="48"/>
                    </a:cubicBezTo>
                    <a:cubicBezTo>
                      <a:pt x="0" y="75"/>
                      <a:pt x="21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48" y="90"/>
                    </a:moveTo>
                    <a:cubicBezTo>
                      <a:pt x="25" y="90"/>
                      <a:pt x="6" y="71"/>
                      <a:pt x="6" y="48"/>
                    </a:cubicBezTo>
                    <a:cubicBezTo>
                      <a:pt x="6" y="25"/>
                      <a:pt x="25" y="6"/>
                      <a:pt x="48" y="6"/>
                    </a:cubicBezTo>
                    <a:cubicBezTo>
                      <a:pt x="71" y="6"/>
                      <a:pt x="90" y="25"/>
                      <a:pt x="90" y="48"/>
                    </a:cubicBezTo>
                    <a:cubicBezTo>
                      <a:pt x="90" y="71"/>
                      <a:pt x="71" y="90"/>
                      <a:pt x="48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" name="Freeform 21"/>
              <p:cNvSpPr>
                <a:spLocks noEditPoints="1"/>
              </p:cNvSpPr>
              <p:nvPr/>
            </p:nvSpPr>
            <p:spPr bwMode="auto">
              <a:xfrm>
                <a:off x="-2460625" y="374650"/>
                <a:ext cx="207962" cy="206375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8 h 55"/>
                  <a:gd name="T4" fmla="*/ 27 w 55"/>
                  <a:gd name="T5" fmla="*/ 55 h 55"/>
                  <a:gd name="T6" fmla="*/ 55 w 55"/>
                  <a:gd name="T7" fmla="*/ 28 h 55"/>
                  <a:gd name="T8" fmla="*/ 27 w 55"/>
                  <a:gd name="T9" fmla="*/ 0 h 55"/>
                  <a:gd name="T10" fmla="*/ 27 w 55"/>
                  <a:gd name="T11" fmla="*/ 49 h 55"/>
                  <a:gd name="T12" fmla="*/ 6 w 55"/>
                  <a:gd name="T13" fmla="*/ 28 h 55"/>
                  <a:gd name="T14" fmla="*/ 27 w 55"/>
                  <a:gd name="T15" fmla="*/ 7 h 55"/>
                  <a:gd name="T16" fmla="*/ 48 w 55"/>
                  <a:gd name="T17" fmla="*/ 28 h 55"/>
                  <a:gd name="T18" fmla="*/ 27 w 55"/>
                  <a:gd name="T19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49"/>
                    </a:moveTo>
                    <a:cubicBezTo>
                      <a:pt x="16" y="49"/>
                      <a:pt x="6" y="39"/>
                      <a:pt x="6" y="28"/>
                    </a:cubicBezTo>
                    <a:cubicBezTo>
                      <a:pt x="6" y="17"/>
                      <a:pt x="16" y="7"/>
                      <a:pt x="27" y="7"/>
                    </a:cubicBezTo>
                    <a:cubicBezTo>
                      <a:pt x="38" y="7"/>
                      <a:pt x="48" y="17"/>
                      <a:pt x="48" y="28"/>
                    </a:cubicBezTo>
                    <a:cubicBezTo>
                      <a:pt x="48" y="39"/>
                      <a:pt x="38" y="49"/>
                      <a:pt x="27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4080301" y="4930686"/>
            <a:ext cx="2520292" cy="788783"/>
            <a:chOff x="3487342" y="3704037"/>
            <a:chExt cx="1890711" cy="591741"/>
          </a:xfrm>
        </p:grpSpPr>
        <p:cxnSp>
          <p:nvCxnSpPr>
            <p:cNvPr id="12" name="Straight Connector 65"/>
            <p:cNvCxnSpPr/>
            <p:nvPr/>
          </p:nvCxnSpPr>
          <p:spPr>
            <a:xfrm>
              <a:off x="3487342" y="4013597"/>
              <a:ext cx="1350169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31"/>
            <p:cNvSpPr/>
            <p:nvPr/>
          </p:nvSpPr>
          <p:spPr bwMode="auto">
            <a:xfrm>
              <a:off x="4786312" y="3704037"/>
              <a:ext cx="591741" cy="591741"/>
            </a:xfrm>
            <a:prstGeom prst="ellipse">
              <a:avLst/>
            </a:prstGeom>
            <a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4" name="Group 42"/>
            <p:cNvGrpSpPr/>
            <p:nvPr/>
          </p:nvGrpSpPr>
          <p:grpSpPr>
            <a:xfrm>
              <a:off x="4917922" y="3874428"/>
              <a:ext cx="324274" cy="247844"/>
              <a:chOff x="5516563" y="84138"/>
              <a:chExt cx="1414463" cy="1081087"/>
            </a:xfrm>
            <a:solidFill>
              <a:schemeClr val="bg1"/>
            </a:solidFill>
          </p:grpSpPr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5688013" y="249238"/>
                <a:ext cx="896938" cy="698500"/>
              </a:xfrm>
              <a:custGeom>
                <a:avLst/>
                <a:gdLst>
                  <a:gd name="T0" fmla="*/ 214 w 239"/>
                  <a:gd name="T1" fmla="*/ 9 h 186"/>
                  <a:gd name="T2" fmla="*/ 120 w 239"/>
                  <a:gd name="T3" fmla="*/ 0 h 186"/>
                  <a:gd name="T4" fmla="*/ 26 w 239"/>
                  <a:gd name="T5" fmla="*/ 9 h 186"/>
                  <a:gd name="T6" fmla="*/ 17 w 239"/>
                  <a:gd name="T7" fmla="*/ 17 h 186"/>
                  <a:gd name="T8" fmla="*/ 17 w 239"/>
                  <a:gd name="T9" fmla="*/ 169 h 186"/>
                  <a:gd name="T10" fmla="*/ 26 w 239"/>
                  <a:gd name="T11" fmla="*/ 177 h 186"/>
                  <a:gd name="T12" fmla="*/ 120 w 239"/>
                  <a:gd name="T13" fmla="*/ 186 h 186"/>
                  <a:gd name="T14" fmla="*/ 214 w 239"/>
                  <a:gd name="T15" fmla="*/ 177 h 186"/>
                  <a:gd name="T16" fmla="*/ 222 w 239"/>
                  <a:gd name="T17" fmla="*/ 169 h 186"/>
                  <a:gd name="T18" fmla="*/ 222 w 239"/>
                  <a:gd name="T19" fmla="*/ 17 h 186"/>
                  <a:gd name="T20" fmla="*/ 214 w 239"/>
                  <a:gd name="T21" fmla="*/ 9 h 186"/>
                  <a:gd name="T22" fmla="*/ 211 w 239"/>
                  <a:gd name="T23" fmla="*/ 165 h 186"/>
                  <a:gd name="T24" fmla="*/ 28 w 239"/>
                  <a:gd name="T25" fmla="*/ 165 h 186"/>
                  <a:gd name="T26" fmla="*/ 28 w 239"/>
                  <a:gd name="T27" fmla="*/ 21 h 186"/>
                  <a:gd name="T28" fmla="*/ 211 w 239"/>
                  <a:gd name="T29" fmla="*/ 21 h 186"/>
                  <a:gd name="T30" fmla="*/ 211 w 239"/>
                  <a:gd name="T31" fmla="*/ 16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9" h="186">
                    <a:moveTo>
                      <a:pt x="214" y="9"/>
                    </a:moveTo>
                    <a:cubicBezTo>
                      <a:pt x="182" y="3"/>
                      <a:pt x="151" y="0"/>
                      <a:pt x="120" y="0"/>
                    </a:cubicBezTo>
                    <a:cubicBezTo>
                      <a:pt x="88" y="0"/>
                      <a:pt x="57" y="3"/>
                      <a:pt x="26" y="9"/>
                    </a:cubicBezTo>
                    <a:cubicBezTo>
                      <a:pt x="22" y="10"/>
                      <a:pt x="18" y="13"/>
                      <a:pt x="17" y="17"/>
                    </a:cubicBezTo>
                    <a:cubicBezTo>
                      <a:pt x="0" y="67"/>
                      <a:pt x="0" y="118"/>
                      <a:pt x="17" y="169"/>
                    </a:cubicBezTo>
                    <a:cubicBezTo>
                      <a:pt x="18" y="173"/>
                      <a:pt x="22" y="176"/>
                      <a:pt x="26" y="177"/>
                    </a:cubicBezTo>
                    <a:cubicBezTo>
                      <a:pt x="57" y="183"/>
                      <a:pt x="88" y="186"/>
                      <a:pt x="120" y="186"/>
                    </a:cubicBezTo>
                    <a:cubicBezTo>
                      <a:pt x="151" y="186"/>
                      <a:pt x="182" y="183"/>
                      <a:pt x="214" y="177"/>
                    </a:cubicBezTo>
                    <a:cubicBezTo>
                      <a:pt x="218" y="176"/>
                      <a:pt x="221" y="173"/>
                      <a:pt x="222" y="169"/>
                    </a:cubicBezTo>
                    <a:cubicBezTo>
                      <a:pt x="239" y="118"/>
                      <a:pt x="239" y="67"/>
                      <a:pt x="222" y="17"/>
                    </a:cubicBezTo>
                    <a:cubicBezTo>
                      <a:pt x="221" y="13"/>
                      <a:pt x="218" y="10"/>
                      <a:pt x="214" y="9"/>
                    </a:cubicBezTo>
                    <a:close/>
                    <a:moveTo>
                      <a:pt x="211" y="165"/>
                    </a:moveTo>
                    <a:cubicBezTo>
                      <a:pt x="150" y="178"/>
                      <a:pt x="89" y="178"/>
                      <a:pt x="28" y="165"/>
                    </a:cubicBezTo>
                    <a:cubicBezTo>
                      <a:pt x="12" y="117"/>
                      <a:pt x="12" y="69"/>
                      <a:pt x="28" y="21"/>
                    </a:cubicBezTo>
                    <a:cubicBezTo>
                      <a:pt x="89" y="8"/>
                      <a:pt x="150" y="8"/>
                      <a:pt x="211" y="21"/>
                    </a:cubicBezTo>
                    <a:cubicBezTo>
                      <a:pt x="227" y="69"/>
                      <a:pt x="227" y="117"/>
                      <a:pt x="211" y="1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Freeform 14"/>
              <p:cNvSpPr>
                <a:spLocks noEditPoints="1"/>
              </p:cNvSpPr>
              <p:nvPr/>
            </p:nvSpPr>
            <p:spPr bwMode="auto">
              <a:xfrm>
                <a:off x="5516563" y="84138"/>
                <a:ext cx="1414463" cy="1081087"/>
              </a:xfrm>
              <a:custGeom>
                <a:avLst/>
                <a:gdLst>
                  <a:gd name="T0" fmla="*/ 359 w 377"/>
                  <a:gd name="T1" fmla="*/ 27 h 288"/>
                  <a:gd name="T2" fmla="*/ 340 w 377"/>
                  <a:gd name="T3" fmla="*/ 9 h 288"/>
                  <a:gd name="T4" fmla="*/ 189 w 377"/>
                  <a:gd name="T5" fmla="*/ 0 h 288"/>
                  <a:gd name="T6" fmla="*/ 37 w 377"/>
                  <a:gd name="T7" fmla="*/ 9 h 288"/>
                  <a:gd name="T8" fmla="*/ 18 w 377"/>
                  <a:gd name="T9" fmla="*/ 27 h 288"/>
                  <a:gd name="T10" fmla="*/ 18 w 377"/>
                  <a:gd name="T11" fmla="*/ 250 h 288"/>
                  <a:gd name="T12" fmla="*/ 37 w 377"/>
                  <a:gd name="T13" fmla="*/ 267 h 288"/>
                  <a:gd name="T14" fmla="*/ 110 w 377"/>
                  <a:gd name="T15" fmla="*/ 274 h 288"/>
                  <a:gd name="T16" fmla="*/ 108 w 377"/>
                  <a:gd name="T17" fmla="*/ 276 h 288"/>
                  <a:gd name="T18" fmla="*/ 189 w 377"/>
                  <a:gd name="T19" fmla="*/ 288 h 288"/>
                  <a:gd name="T20" fmla="*/ 269 w 377"/>
                  <a:gd name="T21" fmla="*/ 276 h 288"/>
                  <a:gd name="T22" fmla="*/ 267 w 377"/>
                  <a:gd name="T23" fmla="*/ 274 h 288"/>
                  <a:gd name="T24" fmla="*/ 340 w 377"/>
                  <a:gd name="T25" fmla="*/ 267 h 288"/>
                  <a:gd name="T26" fmla="*/ 359 w 377"/>
                  <a:gd name="T27" fmla="*/ 250 h 288"/>
                  <a:gd name="T28" fmla="*/ 359 w 377"/>
                  <a:gd name="T29" fmla="*/ 27 h 288"/>
                  <a:gd name="T30" fmla="*/ 337 w 377"/>
                  <a:gd name="T31" fmla="*/ 244 h 288"/>
                  <a:gd name="T32" fmla="*/ 40 w 377"/>
                  <a:gd name="T33" fmla="*/ 244 h 288"/>
                  <a:gd name="T34" fmla="*/ 40 w 377"/>
                  <a:gd name="T35" fmla="*/ 32 h 288"/>
                  <a:gd name="T36" fmla="*/ 337 w 377"/>
                  <a:gd name="T37" fmla="*/ 32 h 288"/>
                  <a:gd name="T38" fmla="*/ 337 w 377"/>
                  <a:gd name="T39" fmla="*/ 24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7" h="288">
                    <a:moveTo>
                      <a:pt x="359" y="27"/>
                    </a:moveTo>
                    <a:cubicBezTo>
                      <a:pt x="357" y="17"/>
                      <a:pt x="349" y="10"/>
                      <a:pt x="340" y="9"/>
                    </a:cubicBezTo>
                    <a:cubicBezTo>
                      <a:pt x="290" y="3"/>
                      <a:pt x="239" y="0"/>
                      <a:pt x="189" y="0"/>
                    </a:cubicBezTo>
                    <a:cubicBezTo>
                      <a:pt x="138" y="0"/>
                      <a:pt x="87" y="3"/>
                      <a:pt x="37" y="9"/>
                    </a:cubicBezTo>
                    <a:cubicBezTo>
                      <a:pt x="28" y="10"/>
                      <a:pt x="20" y="17"/>
                      <a:pt x="18" y="27"/>
                    </a:cubicBezTo>
                    <a:cubicBezTo>
                      <a:pt x="0" y="101"/>
                      <a:pt x="0" y="176"/>
                      <a:pt x="18" y="250"/>
                    </a:cubicBezTo>
                    <a:cubicBezTo>
                      <a:pt x="20" y="259"/>
                      <a:pt x="28" y="266"/>
                      <a:pt x="37" y="267"/>
                    </a:cubicBezTo>
                    <a:cubicBezTo>
                      <a:pt x="61" y="270"/>
                      <a:pt x="86" y="272"/>
                      <a:pt x="110" y="274"/>
                    </a:cubicBezTo>
                    <a:cubicBezTo>
                      <a:pt x="109" y="275"/>
                      <a:pt x="108" y="275"/>
                      <a:pt x="108" y="276"/>
                    </a:cubicBezTo>
                    <a:cubicBezTo>
                      <a:pt x="108" y="283"/>
                      <a:pt x="144" y="288"/>
                      <a:pt x="189" y="288"/>
                    </a:cubicBezTo>
                    <a:cubicBezTo>
                      <a:pt x="233" y="288"/>
                      <a:pt x="269" y="283"/>
                      <a:pt x="269" y="276"/>
                    </a:cubicBezTo>
                    <a:cubicBezTo>
                      <a:pt x="269" y="275"/>
                      <a:pt x="268" y="275"/>
                      <a:pt x="267" y="274"/>
                    </a:cubicBezTo>
                    <a:cubicBezTo>
                      <a:pt x="291" y="272"/>
                      <a:pt x="316" y="270"/>
                      <a:pt x="340" y="267"/>
                    </a:cubicBezTo>
                    <a:cubicBezTo>
                      <a:pt x="349" y="266"/>
                      <a:pt x="357" y="259"/>
                      <a:pt x="359" y="250"/>
                    </a:cubicBezTo>
                    <a:cubicBezTo>
                      <a:pt x="377" y="176"/>
                      <a:pt x="377" y="101"/>
                      <a:pt x="359" y="27"/>
                    </a:cubicBezTo>
                    <a:close/>
                    <a:moveTo>
                      <a:pt x="337" y="244"/>
                    </a:moveTo>
                    <a:cubicBezTo>
                      <a:pt x="238" y="256"/>
                      <a:pt x="139" y="256"/>
                      <a:pt x="40" y="244"/>
                    </a:cubicBezTo>
                    <a:cubicBezTo>
                      <a:pt x="23" y="174"/>
                      <a:pt x="23" y="103"/>
                      <a:pt x="40" y="32"/>
                    </a:cubicBezTo>
                    <a:cubicBezTo>
                      <a:pt x="139" y="20"/>
                      <a:pt x="238" y="20"/>
                      <a:pt x="337" y="32"/>
                    </a:cubicBezTo>
                    <a:cubicBezTo>
                      <a:pt x="354" y="103"/>
                      <a:pt x="354" y="174"/>
                      <a:pt x="337" y="2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15"/>
              <p:cNvSpPr>
                <a:spLocks noEditPoints="1"/>
              </p:cNvSpPr>
              <p:nvPr/>
            </p:nvSpPr>
            <p:spPr bwMode="auto">
              <a:xfrm>
                <a:off x="6611938" y="301625"/>
                <a:ext cx="131763" cy="128587"/>
              </a:xfrm>
              <a:custGeom>
                <a:avLst/>
                <a:gdLst>
                  <a:gd name="T0" fmla="*/ 17 w 35"/>
                  <a:gd name="T1" fmla="*/ 34 h 34"/>
                  <a:gd name="T2" fmla="*/ 35 w 35"/>
                  <a:gd name="T3" fmla="*/ 17 h 34"/>
                  <a:gd name="T4" fmla="*/ 17 w 35"/>
                  <a:gd name="T5" fmla="*/ 0 h 34"/>
                  <a:gd name="T6" fmla="*/ 0 w 35"/>
                  <a:gd name="T7" fmla="*/ 17 h 34"/>
                  <a:gd name="T8" fmla="*/ 17 w 35"/>
                  <a:gd name="T9" fmla="*/ 34 h 34"/>
                  <a:gd name="T10" fmla="*/ 17 w 35"/>
                  <a:gd name="T11" fmla="*/ 11 h 34"/>
                  <a:gd name="T12" fmla="*/ 23 w 35"/>
                  <a:gd name="T13" fmla="*/ 17 h 34"/>
                  <a:gd name="T14" fmla="*/ 17 w 35"/>
                  <a:gd name="T15" fmla="*/ 23 h 34"/>
                  <a:gd name="T16" fmla="*/ 12 w 35"/>
                  <a:gd name="T17" fmla="*/ 17 h 34"/>
                  <a:gd name="T18" fmla="*/ 17 w 35"/>
                  <a:gd name="T1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4">
                    <a:moveTo>
                      <a:pt x="17" y="34"/>
                    </a:moveTo>
                    <a:cubicBezTo>
                      <a:pt x="27" y="34"/>
                      <a:pt x="35" y="26"/>
                      <a:pt x="35" y="17"/>
                    </a:cubicBezTo>
                    <a:cubicBezTo>
                      <a:pt x="35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  <a:moveTo>
                      <a:pt x="17" y="11"/>
                    </a:moveTo>
                    <a:cubicBezTo>
                      <a:pt x="21" y="11"/>
                      <a:pt x="23" y="14"/>
                      <a:pt x="23" y="17"/>
                    </a:cubicBezTo>
                    <a:cubicBezTo>
                      <a:pt x="23" y="20"/>
                      <a:pt x="21" y="23"/>
                      <a:pt x="17" y="23"/>
                    </a:cubicBezTo>
                    <a:cubicBezTo>
                      <a:pt x="14" y="23"/>
                      <a:pt x="12" y="20"/>
                      <a:pt x="12" y="17"/>
                    </a:cubicBezTo>
                    <a:cubicBezTo>
                      <a:pt x="12" y="14"/>
                      <a:pt x="14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16"/>
              <p:cNvSpPr/>
              <p:nvPr/>
            </p:nvSpPr>
            <p:spPr bwMode="auto">
              <a:xfrm>
                <a:off x="6570663" y="860425"/>
                <a:ext cx="173038" cy="46037"/>
              </a:xfrm>
              <a:custGeom>
                <a:avLst/>
                <a:gdLst>
                  <a:gd name="T0" fmla="*/ 40 w 46"/>
                  <a:gd name="T1" fmla="*/ 0 h 12"/>
                  <a:gd name="T2" fmla="*/ 5 w 46"/>
                  <a:gd name="T3" fmla="*/ 0 h 12"/>
                  <a:gd name="T4" fmla="*/ 0 w 46"/>
                  <a:gd name="T5" fmla="*/ 6 h 12"/>
                  <a:gd name="T6" fmla="*/ 5 w 46"/>
                  <a:gd name="T7" fmla="*/ 12 h 12"/>
                  <a:gd name="T8" fmla="*/ 40 w 46"/>
                  <a:gd name="T9" fmla="*/ 12 h 12"/>
                  <a:gd name="T10" fmla="*/ 46 w 46"/>
                  <a:gd name="T11" fmla="*/ 6 h 12"/>
                  <a:gd name="T12" fmla="*/ 40 w 4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2">
                    <a:moveTo>
                      <a:pt x="4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2"/>
                      <a:pt x="5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3" y="12"/>
                      <a:pt x="46" y="9"/>
                      <a:pt x="46" y="6"/>
                    </a:cubicBezTo>
                    <a:cubicBezTo>
                      <a:pt x="46" y="3"/>
                      <a:pt x="43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17"/>
              <p:cNvSpPr/>
              <p:nvPr/>
            </p:nvSpPr>
            <p:spPr bwMode="auto">
              <a:xfrm>
                <a:off x="6611938" y="733425"/>
                <a:ext cx="173038" cy="41275"/>
              </a:xfrm>
              <a:custGeom>
                <a:avLst/>
                <a:gdLst>
                  <a:gd name="T0" fmla="*/ 40 w 46"/>
                  <a:gd name="T1" fmla="*/ 0 h 11"/>
                  <a:gd name="T2" fmla="*/ 6 w 46"/>
                  <a:gd name="T3" fmla="*/ 0 h 11"/>
                  <a:gd name="T4" fmla="*/ 0 w 46"/>
                  <a:gd name="T5" fmla="*/ 5 h 11"/>
                  <a:gd name="T6" fmla="*/ 6 w 46"/>
                  <a:gd name="T7" fmla="*/ 11 h 11"/>
                  <a:gd name="T8" fmla="*/ 40 w 46"/>
                  <a:gd name="T9" fmla="*/ 11 h 11"/>
                  <a:gd name="T10" fmla="*/ 46 w 46"/>
                  <a:gd name="T11" fmla="*/ 5 h 11"/>
                  <a:gd name="T12" fmla="*/ 40 w 4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1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4" y="11"/>
                      <a:pt x="46" y="9"/>
                      <a:pt x="46" y="5"/>
                    </a:cubicBezTo>
                    <a:cubicBezTo>
                      <a:pt x="46" y="2"/>
                      <a:pt x="44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Freeform 18"/>
              <p:cNvSpPr/>
              <p:nvPr/>
            </p:nvSpPr>
            <p:spPr bwMode="auto">
              <a:xfrm>
                <a:off x="6611938" y="601663"/>
                <a:ext cx="173038" cy="46037"/>
              </a:xfrm>
              <a:custGeom>
                <a:avLst/>
                <a:gdLst>
                  <a:gd name="T0" fmla="*/ 40 w 46"/>
                  <a:gd name="T1" fmla="*/ 0 h 12"/>
                  <a:gd name="T2" fmla="*/ 6 w 46"/>
                  <a:gd name="T3" fmla="*/ 0 h 12"/>
                  <a:gd name="T4" fmla="*/ 0 w 46"/>
                  <a:gd name="T5" fmla="*/ 6 h 12"/>
                  <a:gd name="T6" fmla="*/ 6 w 46"/>
                  <a:gd name="T7" fmla="*/ 12 h 12"/>
                  <a:gd name="T8" fmla="*/ 40 w 46"/>
                  <a:gd name="T9" fmla="*/ 12 h 12"/>
                  <a:gd name="T10" fmla="*/ 46 w 46"/>
                  <a:gd name="T11" fmla="*/ 6 h 12"/>
                  <a:gd name="T12" fmla="*/ 40 w 4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2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4" y="12"/>
                      <a:pt x="46" y="9"/>
                      <a:pt x="46" y="6"/>
                    </a:cubicBezTo>
                    <a:cubicBezTo>
                      <a:pt x="46" y="3"/>
                      <a:pt x="44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Freeform 19"/>
              <p:cNvSpPr/>
              <p:nvPr/>
            </p:nvSpPr>
            <p:spPr bwMode="auto">
              <a:xfrm>
                <a:off x="5880100" y="422275"/>
                <a:ext cx="258763" cy="179387"/>
              </a:xfrm>
              <a:custGeom>
                <a:avLst/>
                <a:gdLst>
                  <a:gd name="T0" fmla="*/ 63 w 69"/>
                  <a:gd name="T1" fmla="*/ 0 h 48"/>
                  <a:gd name="T2" fmla="*/ 10 w 69"/>
                  <a:gd name="T3" fmla="*/ 4 h 48"/>
                  <a:gd name="T4" fmla="*/ 3 w 69"/>
                  <a:gd name="T5" fmla="*/ 10 h 48"/>
                  <a:gd name="T6" fmla="*/ 0 w 69"/>
                  <a:gd name="T7" fmla="*/ 42 h 48"/>
                  <a:gd name="T8" fmla="*/ 5 w 69"/>
                  <a:gd name="T9" fmla="*/ 48 h 48"/>
                  <a:gd name="T10" fmla="*/ 11 w 69"/>
                  <a:gd name="T11" fmla="*/ 42 h 48"/>
                  <a:gd name="T12" fmla="*/ 13 w 69"/>
                  <a:gd name="T13" fmla="*/ 21 h 48"/>
                  <a:gd name="T14" fmla="*/ 20 w 69"/>
                  <a:gd name="T15" fmla="*/ 14 h 48"/>
                  <a:gd name="T16" fmla="*/ 63 w 69"/>
                  <a:gd name="T17" fmla="*/ 11 h 48"/>
                  <a:gd name="T18" fmla="*/ 69 w 69"/>
                  <a:gd name="T19" fmla="*/ 5 h 48"/>
                  <a:gd name="T20" fmla="*/ 63 w 69"/>
                  <a:gd name="T2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48">
                    <a:moveTo>
                      <a:pt x="63" y="0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7" y="4"/>
                      <a:pt x="4" y="7"/>
                      <a:pt x="3" y="1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6"/>
                      <a:pt x="2" y="48"/>
                      <a:pt x="5" y="48"/>
                    </a:cubicBezTo>
                    <a:cubicBezTo>
                      <a:pt x="8" y="48"/>
                      <a:pt x="11" y="46"/>
                      <a:pt x="11" y="4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17"/>
                      <a:pt x="16" y="15"/>
                      <a:pt x="20" y="14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6" y="11"/>
                      <a:pt x="69" y="9"/>
                      <a:pt x="69" y="5"/>
                    </a:cubicBezTo>
                    <a:cubicBezTo>
                      <a:pt x="69" y="2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4512353" y="3832422"/>
            <a:ext cx="2790103" cy="788783"/>
            <a:chOff x="3960019" y="2880124"/>
            <a:chExt cx="2093122" cy="591741"/>
          </a:xfrm>
        </p:grpSpPr>
        <p:cxnSp>
          <p:nvCxnSpPr>
            <p:cNvPr id="23" name="Straight Connector 64"/>
            <p:cNvCxnSpPr/>
            <p:nvPr/>
          </p:nvCxnSpPr>
          <p:spPr>
            <a:xfrm>
              <a:off x="3960019" y="3177778"/>
              <a:ext cx="1619250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34"/>
            <p:cNvSpPr/>
            <p:nvPr/>
          </p:nvSpPr>
          <p:spPr bwMode="auto">
            <a:xfrm>
              <a:off x="5461401" y="2880124"/>
              <a:ext cx="591740" cy="591741"/>
            </a:xfrm>
            <a:prstGeom prst="ellipse">
              <a:avLst/>
            </a:prstGeom>
            <a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id-ID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5" name="Group 50"/>
            <p:cNvGrpSpPr/>
            <p:nvPr/>
          </p:nvGrpSpPr>
          <p:grpSpPr>
            <a:xfrm>
              <a:off x="5582489" y="3029057"/>
              <a:ext cx="335556" cy="288970"/>
              <a:chOff x="2727325" y="-39687"/>
              <a:chExt cx="1463675" cy="1260475"/>
            </a:xfrm>
            <a:solidFill>
              <a:schemeClr val="bg1"/>
            </a:solidFill>
          </p:grpSpPr>
          <p:sp>
            <p:nvSpPr>
              <p:cNvPr id="26" name="Freeform 20"/>
              <p:cNvSpPr>
                <a:spLocks noEditPoints="1"/>
              </p:cNvSpPr>
              <p:nvPr/>
            </p:nvSpPr>
            <p:spPr bwMode="auto">
              <a:xfrm>
                <a:off x="2727325" y="-39687"/>
                <a:ext cx="1463675" cy="1260475"/>
              </a:xfrm>
              <a:custGeom>
                <a:avLst/>
                <a:gdLst>
                  <a:gd name="T0" fmla="*/ 347 w 390"/>
                  <a:gd name="T1" fmla="*/ 42 h 336"/>
                  <a:gd name="T2" fmla="*/ 195 w 390"/>
                  <a:gd name="T3" fmla="*/ 38 h 336"/>
                  <a:gd name="T4" fmla="*/ 43 w 390"/>
                  <a:gd name="T5" fmla="*/ 42 h 336"/>
                  <a:gd name="T6" fmla="*/ 43 w 390"/>
                  <a:gd name="T7" fmla="*/ 196 h 336"/>
                  <a:gd name="T8" fmla="*/ 170 w 390"/>
                  <a:gd name="T9" fmla="*/ 322 h 336"/>
                  <a:gd name="T10" fmla="*/ 220 w 390"/>
                  <a:gd name="T11" fmla="*/ 322 h 336"/>
                  <a:gd name="T12" fmla="*/ 347 w 390"/>
                  <a:gd name="T13" fmla="*/ 196 h 336"/>
                  <a:gd name="T14" fmla="*/ 347 w 390"/>
                  <a:gd name="T15" fmla="*/ 42 h 336"/>
                  <a:gd name="T16" fmla="*/ 330 w 390"/>
                  <a:gd name="T17" fmla="*/ 180 h 336"/>
                  <a:gd name="T18" fmla="*/ 203 w 390"/>
                  <a:gd name="T19" fmla="*/ 306 h 336"/>
                  <a:gd name="T20" fmla="*/ 187 w 390"/>
                  <a:gd name="T21" fmla="*/ 306 h 336"/>
                  <a:gd name="T22" fmla="*/ 59 w 390"/>
                  <a:gd name="T23" fmla="*/ 180 h 336"/>
                  <a:gd name="T24" fmla="*/ 59 w 390"/>
                  <a:gd name="T25" fmla="*/ 58 h 336"/>
                  <a:gd name="T26" fmla="*/ 179 w 390"/>
                  <a:gd name="T27" fmla="*/ 55 h 336"/>
                  <a:gd name="T28" fmla="*/ 195 w 390"/>
                  <a:gd name="T29" fmla="*/ 70 h 336"/>
                  <a:gd name="T30" fmla="*/ 210 w 390"/>
                  <a:gd name="T31" fmla="*/ 55 h 336"/>
                  <a:gd name="T32" fmla="*/ 330 w 390"/>
                  <a:gd name="T33" fmla="*/ 58 h 336"/>
                  <a:gd name="T34" fmla="*/ 330 w 390"/>
                  <a:gd name="T35" fmla="*/ 18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0" h="336">
                    <a:moveTo>
                      <a:pt x="347" y="42"/>
                    </a:moveTo>
                    <a:cubicBezTo>
                      <a:pt x="305" y="0"/>
                      <a:pt x="238" y="0"/>
                      <a:pt x="195" y="38"/>
                    </a:cubicBezTo>
                    <a:cubicBezTo>
                      <a:pt x="152" y="0"/>
                      <a:pt x="85" y="0"/>
                      <a:pt x="43" y="42"/>
                    </a:cubicBezTo>
                    <a:cubicBezTo>
                      <a:pt x="0" y="84"/>
                      <a:pt x="0" y="154"/>
                      <a:pt x="43" y="196"/>
                    </a:cubicBezTo>
                    <a:cubicBezTo>
                      <a:pt x="55" y="208"/>
                      <a:pt x="170" y="322"/>
                      <a:pt x="170" y="322"/>
                    </a:cubicBezTo>
                    <a:cubicBezTo>
                      <a:pt x="184" y="336"/>
                      <a:pt x="206" y="336"/>
                      <a:pt x="220" y="322"/>
                    </a:cubicBezTo>
                    <a:cubicBezTo>
                      <a:pt x="220" y="322"/>
                      <a:pt x="345" y="198"/>
                      <a:pt x="347" y="196"/>
                    </a:cubicBezTo>
                    <a:cubicBezTo>
                      <a:pt x="390" y="154"/>
                      <a:pt x="390" y="84"/>
                      <a:pt x="347" y="42"/>
                    </a:cubicBezTo>
                    <a:close/>
                    <a:moveTo>
                      <a:pt x="330" y="180"/>
                    </a:moveTo>
                    <a:cubicBezTo>
                      <a:pt x="203" y="306"/>
                      <a:pt x="203" y="306"/>
                      <a:pt x="203" y="306"/>
                    </a:cubicBezTo>
                    <a:cubicBezTo>
                      <a:pt x="199" y="310"/>
                      <a:pt x="191" y="310"/>
                      <a:pt x="187" y="306"/>
                    </a:cubicBezTo>
                    <a:cubicBezTo>
                      <a:pt x="59" y="180"/>
                      <a:pt x="59" y="180"/>
                      <a:pt x="59" y="180"/>
                    </a:cubicBezTo>
                    <a:cubicBezTo>
                      <a:pt x="25" y="146"/>
                      <a:pt x="25" y="92"/>
                      <a:pt x="59" y="58"/>
                    </a:cubicBezTo>
                    <a:cubicBezTo>
                      <a:pt x="92" y="26"/>
                      <a:pt x="145" y="25"/>
                      <a:pt x="179" y="55"/>
                    </a:cubicBezTo>
                    <a:cubicBezTo>
                      <a:pt x="195" y="70"/>
                      <a:pt x="195" y="70"/>
                      <a:pt x="195" y="70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45" y="25"/>
                      <a:pt x="298" y="26"/>
                      <a:pt x="330" y="58"/>
                    </a:cubicBezTo>
                    <a:cubicBezTo>
                      <a:pt x="364" y="92"/>
                      <a:pt x="364" y="146"/>
                      <a:pt x="330" y="1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" name="Freeform 21"/>
              <p:cNvSpPr/>
              <p:nvPr/>
            </p:nvSpPr>
            <p:spPr bwMode="auto">
              <a:xfrm>
                <a:off x="2982913" y="215900"/>
                <a:ext cx="206375" cy="201612"/>
              </a:xfrm>
              <a:custGeom>
                <a:avLst/>
                <a:gdLst>
                  <a:gd name="T0" fmla="*/ 49 w 55"/>
                  <a:gd name="T1" fmla="*/ 0 h 54"/>
                  <a:gd name="T2" fmla="*/ 49 w 55"/>
                  <a:gd name="T3" fmla="*/ 0 h 54"/>
                  <a:gd name="T4" fmla="*/ 0 w 55"/>
                  <a:gd name="T5" fmla="*/ 48 h 54"/>
                  <a:gd name="T6" fmla="*/ 0 w 55"/>
                  <a:gd name="T7" fmla="*/ 48 h 54"/>
                  <a:gd name="T8" fmla="*/ 6 w 55"/>
                  <a:gd name="T9" fmla="*/ 54 h 54"/>
                  <a:gd name="T10" fmla="*/ 12 w 55"/>
                  <a:gd name="T11" fmla="*/ 48 h 54"/>
                  <a:gd name="T12" fmla="*/ 12 w 55"/>
                  <a:gd name="T13" fmla="*/ 48 h 54"/>
                  <a:gd name="T14" fmla="*/ 49 w 55"/>
                  <a:gd name="T15" fmla="*/ 11 h 54"/>
                  <a:gd name="T16" fmla="*/ 49 w 55"/>
                  <a:gd name="T17" fmla="*/ 11 h 54"/>
                  <a:gd name="T18" fmla="*/ 55 w 55"/>
                  <a:gd name="T19" fmla="*/ 5 h 54"/>
                  <a:gd name="T20" fmla="*/ 49 w 55"/>
                  <a:gd name="T2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54"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1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2"/>
                      <a:pt x="3" y="54"/>
                      <a:pt x="6" y="54"/>
                    </a:cubicBezTo>
                    <a:cubicBezTo>
                      <a:pt x="9" y="54"/>
                      <a:pt x="12" y="52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28"/>
                      <a:pt x="2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2" y="11"/>
                      <a:pt x="55" y="8"/>
                      <a:pt x="55" y="5"/>
                    </a:cubicBezTo>
                    <a:cubicBezTo>
                      <a:pt x="55" y="2"/>
                      <a:pt x="5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id-ID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4231443" y="2669083"/>
            <a:ext cx="2237790" cy="788783"/>
            <a:chOff x="2858371" y="2007393"/>
            <a:chExt cx="1678780" cy="591741"/>
          </a:xfrm>
        </p:grpSpPr>
        <p:cxnSp>
          <p:nvCxnSpPr>
            <p:cNvPr id="29" name="Straight Connector 63"/>
            <p:cNvCxnSpPr/>
            <p:nvPr/>
          </p:nvCxnSpPr>
          <p:spPr>
            <a:xfrm>
              <a:off x="2858371" y="2355056"/>
              <a:ext cx="1350169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3945410" y="2007393"/>
              <a:ext cx="591741" cy="591741"/>
              <a:chOff x="4648200" y="2007393"/>
              <a:chExt cx="591741" cy="591741"/>
            </a:xfrm>
          </p:grpSpPr>
          <p:sp>
            <p:nvSpPr>
              <p:cNvPr id="31" name="Oval 37"/>
              <p:cNvSpPr/>
              <p:nvPr/>
            </p:nvSpPr>
            <p:spPr bwMode="auto">
              <a:xfrm>
                <a:off x="4648200" y="2007393"/>
                <a:ext cx="591741" cy="591741"/>
              </a:xfrm>
              <a:prstGeom prst="ellipse">
                <a:avLst/>
              </a:prstGeom>
              <a:blipFill rotWithShape="1"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</a:blip>
                <a:stretch>
                  <a:fillRect/>
                </a:stretch>
              </a:blip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id-ID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2" name="Freeform 13"/>
              <p:cNvSpPr>
                <a:spLocks noChangeAspect="1" noEditPoints="1"/>
              </p:cNvSpPr>
              <p:nvPr/>
            </p:nvSpPr>
            <p:spPr bwMode="auto">
              <a:xfrm>
                <a:off x="4797030" y="2134792"/>
                <a:ext cx="316706" cy="309563"/>
              </a:xfrm>
              <a:custGeom>
                <a:avLst/>
                <a:gdLst>
                  <a:gd name="T0" fmla="*/ 301610 w 226"/>
                  <a:gd name="T1" fmla="*/ 0 h 220"/>
                  <a:gd name="T2" fmla="*/ 179842 w 226"/>
                  <a:gd name="T3" fmla="*/ 88082 h 220"/>
                  <a:gd name="T4" fmla="*/ 177969 w 226"/>
                  <a:gd name="T5" fmla="*/ 88082 h 220"/>
                  <a:gd name="T6" fmla="*/ 44960 w 226"/>
                  <a:gd name="T7" fmla="*/ 223016 h 220"/>
                  <a:gd name="T8" fmla="*/ 1873 w 226"/>
                  <a:gd name="T9" fmla="*/ 354202 h 220"/>
                  <a:gd name="T10" fmla="*/ 44960 w 226"/>
                  <a:gd name="T11" fmla="*/ 412299 h 220"/>
                  <a:gd name="T12" fmla="*/ 168602 w 226"/>
                  <a:gd name="T13" fmla="*/ 380440 h 220"/>
                  <a:gd name="T14" fmla="*/ 387784 w 226"/>
                  <a:gd name="T15" fmla="*/ 170542 h 220"/>
                  <a:gd name="T16" fmla="*/ 206069 w 226"/>
                  <a:gd name="T17" fmla="*/ 307350 h 220"/>
                  <a:gd name="T18" fmla="*/ 318470 w 226"/>
                  <a:gd name="T19" fmla="*/ 151801 h 220"/>
                  <a:gd name="T20" fmla="*/ 305357 w 226"/>
                  <a:gd name="T21" fmla="*/ 215520 h 220"/>
                  <a:gd name="T22" fmla="*/ 206069 w 226"/>
                  <a:gd name="T23" fmla="*/ 316721 h 220"/>
                  <a:gd name="T24" fmla="*/ 191082 w 226"/>
                  <a:gd name="T25" fmla="*/ 260498 h 220"/>
                  <a:gd name="T26" fmla="*/ 147995 w 226"/>
                  <a:gd name="T27" fmla="*/ 219268 h 220"/>
                  <a:gd name="T28" fmla="*/ 297863 w 226"/>
                  <a:gd name="T29" fmla="*/ 114319 h 220"/>
                  <a:gd name="T30" fmla="*/ 191082 w 226"/>
                  <a:gd name="T31" fmla="*/ 260498 h 220"/>
                  <a:gd name="T32" fmla="*/ 97414 w 226"/>
                  <a:gd name="T33" fmla="*/ 206150 h 220"/>
                  <a:gd name="T34" fmla="*/ 256650 w 226"/>
                  <a:gd name="T35" fmla="*/ 91830 h 220"/>
                  <a:gd name="T36" fmla="*/ 54327 w 226"/>
                  <a:gd name="T37" fmla="*/ 384188 h 220"/>
                  <a:gd name="T38" fmla="*/ 26227 w 226"/>
                  <a:gd name="T39" fmla="*/ 367321 h 220"/>
                  <a:gd name="T40" fmla="*/ 41214 w 226"/>
                  <a:gd name="T41" fmla="*/ 311098 h 220"/>
                  <a:gd name="T42" fmla="*/ 101161 w 226"/>
                  <a:gd name="T43" fmla="*/ 372943 h 220"/>
                  <a:gd name="T44" fmla="*/ 114275 w 226"/>
                  <a:gd name="T45" fmla="*/ 369195 h 220"/>
                  <a:gd name="T46" fmla="*/ 44960 w 226"/>
                  <a:gd name="T47" fmla="*/ 297980 h 220"/>
                  <a:gd name="T48" fmla="*/ 61821 w 226"/>
                  <a:gd name="T49" fmla="*/ 241757 h 220"/>
                  <a:gd name="T50" fmla="*/ 166729 w 226"/>
                  <a:gd name="T51" fmla="*/ 354202 h 220"/>
                  <a:gd name="T52" fmla="*/ 114275 w 226"/>
                  <a:gd name="T53" fmla="*/ 369195 h 220"/>
                  <a:gd name="T54" fmla="*/ 348444 w 226"/>
                  <a:gd name="T55" fmla="*/ 174290 h 220"/>
                  <a:gd name="T56" fmla="*/ 314723 w 226"/>
                  <a:gd name="T57" fmla="*/ 97452 h 220"/>
                  <a:gd name="T58" fmla="*/ 260396 w 226"/>
                  <a:gd name="T59" fmla="*/ 43104 h 220"/>
                  <a:gd name="T60" fmla="*/ 359684 w 226"/>
                  <a:gd name="T61" fmla="*/ 50600 h 220"/>
                  <a:gd name="T62" fmla="*/ 369051 w 226"/>
                  <a:gd name="T63" fmla="*/ 151801 h 22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26"/>
                  <a:gd name="T97" fmla="*/ 0 h 220"/>
                  <a:gd name="T98" fmla="*/ 226 w 226"/>
                  <a:gd name="T99" fmla="*/ 220 h 22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26" h="220">
                    <a:moveTo>
                      <a:pt x="202" y="18"/>
                    </a:moveTo>
                    <a:cubicBezTo>
                      <a:pt x="191" y="6"/>
                      <a:pt x="176" y="0"/>
                      <a:pt x="161" y="0"/>
                    </a:cubicBezTo>
                    <a:cubicBezTo>
                      <a:pt x="149" y="0"/>
                      <a:pt x="137" y="5"/>
                      <a:pt x="129" y="13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47"/>
                      <a:pt x="95" y="47"/>
                      <a:pt x="95" y="47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21" y="122"/>
                      <a:pt x="19" y="126"/>
                      <a:pt x="17" y="130"/>
                    </a:cubicBezTo>
                    <a:cubicBezTo>
                      <a:pt x="1" y="189"/>
                      <a:pt x="1" y="189"/>
                      <a:pt x="1" y="189"/>
                    </a:cubicBezTo>
                    <a:cubicBezTo>
                      <a:pt x="1" y="189"/>
                      <a:pt x="0" y="194"/>
                      <a:pt x="0" y="196"/>
                    </a:cubicBezTo>
                    <a:cubicBezTo>
                      <a:pt x="0" y="209"/>
                      <a:pt x="11" y="220"/>
                      <a:pt x="24" y="220"/>
                    </a:cubicBezTo>
                    <a:cubicBezTo>
                      <a:pt x="27" y="220"/>
                      <a:pt x="32" y="219"/>
                      <a:pt x="32" y="219"/>
                    </a:cubicBezTo>
                    <a:cubicBezTo>
                      <a:pt x="90" y="203"/>
                      <a:pt x="90" y="203"/>
                      <a:pt x="90" y="203"/>
                    </a:cubicBezTo>
                    <a:cubicBezTo>
                      <a:pt x="95" y="202"/>
                      <a:pt x="99" y="200"/>
                      <a:pt x="102" y="196"/>
                    </a:cubicBezTo>
                    <a:cubicBezTo>
                      <a:pt x="207" y="91"/>
                      <a:pt x="207" y="91"/>
                      <a:pt x="207" y="91"/>
                    </a:cubicBezTo>
                    <a:cubicBezTo>
                      <a:pt x="226" y="72"/>
                      <a:pt x="224" y="40"/>
                      <a:pt x="202" y="18"/>
                    </a:cubicBezTo>
                    <a:close/>
                    <a:moveTo>
                      <a:pt x="110" y="164"/>
                    </a:moveTo>
                    <a:cubicBezTo>
                      <a:pt x="110" y="157"/>
                      <a:pt x="108" y="151"/>
                      <a:pt x="105" y="146"/>
                    </a:cubicBezTo>
                    <a:cubicBezTo>
                      <a:pt x="170" y="81"/>
                      <a:pt x="170" y="81"/>
                      <a:pt x="170" y="81"/>
                    </a:cubicBezTo>
                    <a:cubicBezTo>
                      <a:pt x="174" y="93"/>
                      <a:pt x="172" y="106"/>
                      <a:pt x="163" y="115"/>
                    </a:cubicBez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10" y="169"/>
                      <a:pt x="110" y="169"/>
                      <a:pt x="110" y="169"/>
                    </a:cubicBezTo>
                    <a:cubicBezTo>
                      <a:pt x="110" y="167"/>
                      <a:pt x="110" y="165"/>
                      <a:pt x="110" y="164"/>
                    </a:cubicBezTo>
                    <a:close/>
                    <a:moveTo>
                      <a:pt x="102" y="139"/>
                    </a:moveTo>
                    <a:cubicBezTo>
                      <a:pt x="99" y="135"/>
                      <a:pt x="96" y="131"/>
                      <a:pt x="93" y="127"/>
                    </a:cubicBezTo>
                    <a:cubicBezTo>
                      <a:pt x="88" y="123"/>
                      <a:pt x="84" y="120"/>
                      <a:pt x="79" y="117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49" y="54"/>
                      <a:pt x="154" y="57"/>
                      <a:pt x="159" y="61"/>
                    </a:cubicBezTo>
                    <a:cubicBezTo>
                      <a:pt x="162" y="65"/>
                      <a:pt x="165" y="69"/>
                      <a:pt x="167" y="74"/>
                    </a:cubicBezTo>
                    <a:lnTo>
                      <a:pt x="102" y="139"/>
                    </a:lnTo>
                    <a:close/>
                    <a:moveTo>
                      <a:pt x="72" y="114"/>
                    </a:moveTo>
                    <a:cubicBezTo>
                      <a:pt x="66" y="111"/>
                      <a:pt x="59" y="110"/>
                      <a:pt x="52" y="110"/>
                    </a:cubicBezTo>
                    <a:cubicBezTo>
                      <a:pt x="105" y="56"/>
                      <a:pt x="105" y="56"/>
                      <a:pt x="105" y="56"/>
                    </a:cubicBezTo>
                    <a:cubicBezTo>
                      <a:pt x="113" y="48"/>
                      <a:pt x="125" y="46"/>
                      <a:pt x="137" y="49"/>
                    </a:cubicBezTo>
                    <a:lnTo>
                      <a:pt x="72" y="114"/>
                    </a:lnTo>
                    <a:close/>
                    <a:moveTo>
                      <a:pt x="29" y="205"/>
                    </a:moveTo>
                    <a:cubicBezTo>
                      <a:pt x="28" y="206"/>
                      <a:pt x="26" y="206"/>
                      <a:pt x="24" y="206"/>
                    </a:cubicBezTo>
                    <a:cubicBezTo>
                      <a:pt x="18" y="206"/>
                      <a:pt x="14" y="202"/>
                      <a:pt x="14" y="196"/>
                    </a:cubicBezTo>
                    <a:cubicBezTo>
                      <a:pt x="14" y="195"/>
                      <a:pt x="14" y="193"/>
                      <a:pt x="14" y="192"/>
                    </a:cubicBezTo>
                    <a:cubicBezTo>
                      <a:pt x="22" y="166"/>
                      <a:pt x="22" y="166"/>
                      <a:pt x="22" y="166"/>
                    </a:cubicBezTo>
                    <a:cubicBezTo>
                      <a:pt x="30" y="166"/>
                      <a:pt x="38" y="169"/>
                      <a:pt x="45" y="175"/>
                    </a:cubicBezTo>
                    <a:cubicBezTo>
                      <a:pt x="51" y="182"/>
                      <a:pt x="55" y="191"/>
                      <a:pt x="54" y="199"/>
                    </a:cubicBezTo>
                    <a:lnTo>
                      <a:pt x="29" y="205"/>
                    </a:lnTo>
                    <a:close/>
                    <a:moveTo>
                      <a:pt x="61" y="197"/>
                    </a:moveTo>
                    <a:cubicBezTo>
                      <a:pt x="61" y="188"/>
                      <a:pt x="57" y="178"/>
                      <a:pt x="50" y="170"/>
                    </a:cubicBezTo>
                    <a:cubicBezTo>
                      <a:pt x="42" y="163"/>
                      <a:pt x="33" y="159"/>
                      <a:pt x="24" y="159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31" y="132"/>
                      <a:pt x="32" y="131"/>
                      <a:pt x="33" y="129"/>
                    </a:cubicBezTo>
                    <a:cubicBezTo>
                      <a:pt x="47" y="119"/>
                      <a:pt x="68" y="122"/>
                      <a:pt x="83" y="137"/>
                    </a:cubicBezTo>
                    <a:cubicBezTo>
                      <a:pt x="98" y="153"/>
                      <a:pt x="101" y="175"/>
                      <a:pt x="89" y="189"/>
                    </a:cubicBezTo>
                    <a:cubicBezTo>
                      <a:pt x="88" y="190"/>
                      <a:pt x="87" y="190"/>
                      <a:pt x="86" y="190"/>
                    </a:cubicBezTo>
                    <a:lnTo>
                      <a:pt x="61" y="197"/>
                    </a:lnTo>
                    <a:close/>
                    <a:moveTo>
                      <a:pt x="197" y="81"/>
                    </a:moveTo>
                    <a:cubicBezTo>
                      <a:pt x="186" y="93"/>
                      <a:pt x="186" y="93"/>
                      <a:pt x="186" y="93"/>
                    </a:cubicBezTo>
                    <a:cubicBezTo>
                      <a:pt x="186" y="91"/>
                      <a:pt x="186" y="90"/>
                      <a:pt x="186" y="88"/>
                    </a:cubicBezTo>
                    <a:cubicBezTo>
                      <a:pt x="185" y="75"/>
                      <a:pt x="178" y="62"/>
                      <a:pt x="168" y="52"/>
                    </a:cubicBezTo>
                    <a:cubicBezTo>
                      <a:pt x="157" y="41"/>
                      <a:pt x="142" y="34"/>
                      <a:pt x="127" y="34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45" y="17"/>
                      <a:pt x="153" y="14"/>
                      <a:pt x="161" y="14"/>
                    </a:cubicBezTo>
                    <a:cubicBezTo>
                      <a:pt x="172" y="14"/>
                      <a:pt x="184" y="19"/>
                      <a:pt x="192" y="27"/>
                    </a:cubicBezTo>
                    <a:cubicBezTo>
                      <a:pt x="201" y="36"/>
                      <a:pt x="205" y="46"/>
                      <a:pt x="206" y="56"/>
                    </a:cubicBezTo>
                    <a:cubicBezTo>
                      <a:pt x="207" y="66"/>
                      <a:pt x="204" y="75"/>
                      <a:pt x="197" y="8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91416" tIns="45708" rIns="91416" bIns="45708"/>
              <a:lstStyle/>
              <a:p>
                <a:endParaRPr lang="zh-CN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33" name="Group 4"/>
          <p:cNvGrpSpPr/>
          <p:nvPr/>
        </p:nvGrpSpPr>
        <p:grpSpPr bwMode="auto">
          <a:xfrm>
            <a:off x="3778163" y="4875134"/>
            <a:ext cx="1193488" cy="1136355"/>
            <a:chOff x="6139503" y="4859013"/>
            <a:chExt cx="1192668" cy="1135509"/>
          </a:xfrm>
        </p:grpSpPr>
        <p:sp>
          <p:nvSpPr>
            <p:cNvPr id="34" name="Rounded Rectangle 5"/>
            <p:cNvSpPr>
              <a:spLocks noChangeArrowheads="1"/>
            </p:cNvSpPr>
            <p:nvPr/>
          </p:nvSpPr>
          <p:spPr bwMode="auto">
            <a:xfrm>
              <a:off x="6139503" y="4871700"/>
              <a:ext cx="1192668" cy="1122822"/>
            </a:xfrm>
            <a:prstGeom prst="roundRect">
              <a:avLst>
                <a:gd name="adj" fmla="val 9375"/>
              </a:avLst>
            </a:prstGeom>
            <a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9525">
              <a:noFill/>
              <a:rou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id-ID" altLang="id-ID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TextBox 21"/>
            <p:cNvSpPr txBox="1">
              <a:spLocks noChangeArrowheads="1"/>
            </p:cNvSpPr>
            <p:nvPr/>
          </p:nvSpPr>
          <p:spPr bwMode="auto">
            <a:xfrm>
              <a:off x="6420130" y="4859013"/>
              <a:ext cx="771728" cy="1117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nb-NO" altLang="id-ID" sz="666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grpSp>
        <p:nvGrpSpPr>
          <p:cNvPr id="36" name="Group 7"/>
          <p:cNvGrpSpPr/>
          <p:nvPr/>
        </p:nvGrpSpPr>
        <p:grpSpPr bwMode="auto">
          <a:xfrm>
            <a:off x="4059079" y="3732434"/>
            <a:ext cx="1191900" cy="1156987"/>
            <a:chOff x="6420131" y="3715897"/>
            <a:chExt cx="1192668" cy="1156073"/>
          </a:xfrm>
        </p:grpSpPr>
        <p:sp>
          <p:nvSpPr>
            <p:cNvPr id="37" name="Rounded Rectangle 8"/>
            <p:cNvSpPr>
              <a:spLocks noChangeArrowheads="1"/>
            </p:cNvSpPr>
            <p:nvPr/>
          </p:nvSpPr>
          <p:spPr bwMode="auto">
            <a:xfrm>
              <a:off x="6420131" y="3749200"/>
              <a:ext cx="1192668" cy="1122770"/>
            </a:xfrm>
            <a:prstGeom prst="roundRect">
              <a:avLst>
                <a:gd name="adj" fmla="val 9375"/>
              </a:avLst>
            </a:prstGeom>
            <a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9525">
              <a:noFill/>
              <a:rou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id-ID" altLang="id-ID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TextBox 22"/>
            <p:cNvSpPr txBox="1">
              <a:spLocks noChangeArrowheads="1"/>
            </p:cNvSpPr>
            <p:nvPr/>
          </p:nvSpPr>
          <p:spPr bwMode="auto">
            <a:xfrm>
              <a:off x="6700153" y="3715897"/>
              <a:ext cx="771728" cy="1117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nb-NO" altLang="id-ID" sz="6665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grpSp>
        <p:nvGrpSpPr>
          <p:cNvPr id="39" name="Group 10"/>
          <p:cNvGrpSpPr/>
          <p:nvPr/>
        </p:nvGrpSpPr>
        <p:grpSpPr bwMode="auto">
          <a:xfrm>
            <a:off x="3638498" y="2643688"/>
            <a:ext cx="1191903" cy="1132435"/>
            <a:chOff x="5999190" y="2626865"/>
            <a:chExt cx="1192668" cy="1132923"/>
          </a:xfrm>
        </p:grpSpPr>
        <p:sp>
          <p:nvSpPr>
            <p:cNvPr id="40" name="Rounded Rectangle 11"/>
            <p:cNvSpPr>
              <a:spLocks noChangeArrowheads="1"/>
            </p:cNvSpPr>
            <p:nvPr/>
          </p:nvSpPr>
          <p:spPr bwMode="auto">
            <a:xfrm>
              <a:off x="5999190" y="2626865"/>
              <a:ext cx="1192668" cy="1122553"/>
            </a:xfrm>
            <a:prstGeom prst="roundRect">
              <a:avLst>
                <a:gd name="adj" fmla="val 9375"/>
              </a:avLst>
            </a:prstGeom>
            <a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9525">
              <a:noFill/>
              <a:rou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id-ID" altLang="id-ID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TextBox 23"/>
            <p:cNvSpPr txBox="1">
              <a:spLocks noChangeArrowheads="1"/>
            </p:cNvSpPr>
            <p:nvPr/>
          </p:nvSpPr>
          <p:spPr bwMode="auto">
            <a:xfrm>
              <a:off x="6319132" y="2641309"/>
              <a:ext cx="771729" cy="111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nb-NO" altLang="id-ID" sz="666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</p:grpSp>
      <p:grpSp>
        <p:nvGrpSpPr>
          <p:cNvPr id="42" name="Group 13"/>
          <p:cNvGrpSpPr/>
          <p:nvPr/>
        </p:nvGrpSpPr>
        <p:grpSpPr bwMode="auto">
          <a:xfrm>
            <a:off x="3041753" y="1524653"/>
            <a:ext cx="1193488" cy="1182518"/>
            <a:chOff x="5402860" y="1507003"/>
            <a:chExt cx="1192668" cy="1182419"/>
          </a:xfrm>
        </p:grpSpPr>
        <p:sp>
          <p:nvSpPr>
            <p:cNvPr id="43" name="Rounded Rectangle 14"/>
            <p:cNvSpPr>
              <a:spLocks noChangeArrowheads="1"/>
            </p:cNvSpPr>
            <p:nvPr/>
          </p:nvSpPr>
          <p:spPr bwMode="auto">
            <a:xfrm rot="20684149">
              <a:off x="5402860" y="1567446"/>
              <a:ext cx="1192668" cy="1121976"/>
            </a:xfrm>
            <a:prstGeom prst="roundRect">
              <a:avLst>
                <a:gd name="adj" fmla="val 9375"/>
              </a:avLst>
            </a:prstGeom>
            <a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  <a:ln w="9525">
              <a:noFill/>
              <a:rou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id-ID" altLang="id-ID" sz="3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4" name="TextBox 24"/>
            <p:cNvSpPr txBox="1">
              <a:spLocks noChangeArrowheads="1"/>
            </p:cNvSpPr>
            <p:nvPr/>
          </p:nvSpPr>
          <p:spPr bwMode="auto">
            <a:xfrm rot="20681241">
              <a:off x="5692174" y="1507003"/>
              <a:ext cx="771728" cy="1117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nb-NO" altLang="id-ID" sz="6665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</p:grpSp>
      <p:grpSp>
        <p:nvGrpSpPr>
          <p:cNvPr id="45" name="Group 16"/>
          <p:cNvGrpSpPr/>
          <p:nvPr/>
        </p:nvGrpSpPr>
        <p:grpSpPr bwMode="auto">
          <a:xfrm>
            <a:off x="1200731" y="2248508"/>
            <a:ext cx="2529816" cy="4197844"/>
            <a:chOff x="3560664" y="2230705"/>
            <a:chExt cx="2529883" cy="4198799"/>
          </a:xfrm>
          <a:blipFill rotWithShape="1">
            <a:blip r:embed="rId5"/>
            <a:stretch>
              <a:fillRect/>
            </a:stretch>
          </a:blipFill>
        </p:grpSpPr>
        <p:sp>
          <p:nvSpPr>
            <p:cNvPr id="46" name="Ellipse 98"/>
            <p:cNvSpPr/>
            <p:nvPr/>
          </p:nvSpPr>
          <p:spPr bwMode="auto">
            <a:xfrm>
              <a:off x="3560664" y="6107180"/>
              <a:ext cx="1713938" cy="322324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id-ID" sz="3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7" name="Group 18"/>
            <p:cNvGrpSpPr/>
            <p:nvPr/>
          </p:nvGrpSpPr>
          <p:grpSpPr>
            <a:xfrm>
              <a:off x="4158559" y="2230705"/>
              <a:ext cx="1931988" cy="3981365"/>
              <a:chOff x="1879600" y="2427657"/>
              <a:chExt cx="1931988" cy="3981365"/>
            </a:xfrm>
            <a:grpFill/>
          </p:grpSpPr>
          <p:sp>
            <p:nvSpPr>
              <p:cNvPr id="48" name="Rounded Rectangle 19"/>
              <p:cNvSpPr/>
              <p:nvPr/>
            </p:nvSpPr>
            <p:spPr bwMode="auto">
              <a:xfrm rot="3296091" flipH="1">
                <a:off x="2526506" y="2275966"/>
                <a:ext cx="333375" cy="162718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id-ID" altLang="id-ID" sz="32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9" name="Oval 20"/>
              <p:cNvSpPr>
                <a:spLocks noChangeArrowheads="1"/>
              </p:cNvSpPr>
              <p:nvPr/>
            </p:nvSpPr>
            <p:spPr bwMode="auto">
              <a:xfrm>
                <a:off x="1879938" y="2427657"/>
                <a:ext cx="823038" cy="823069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id-ID" altLang="id-ID" sz="32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0" name="Rounded Rectangle 21"/>
              <p:cNvSpPr/>
              <p:nvPr/>
            </p:nvSpPr>
            <p:spPr bwMode="auto">
              <a:xfrm>
                <a:off x="1954213" y="3305460"/>
                <a:ext cx="674687" cy="1408112"/>
              </a:xfrm>
              <a:prstGeom prst="roundRect">
                <a:avLst>
                  <a:gd name="adj" fmla="val 2987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id-ID" altLang="id-ID" sz="32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1" name="Rounded Rectangle 22"/>
              <p:cNvSpPr/>
              <p:nvPr/>
            </p:nvSpPr>
            <p:spPr bwMode="auto">
              <a:xfrm>
                <a:off x="1954213" y="4408772"/>
                <a:ext cx="373062" cy="200025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id-ID" altLang="id-ID" sz="32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2" name="Rounded Rectangle 23"/>
              <p:cNvSpPr/>
              <p:nvPr/>
            </p:nvSpPr>
            <p:spPr bwMode="auto">
              <a:xfrm rot="20452300">
                <a:off x="2325688" y="4429410"/>
                <a:ext cx="371475" cy="774700"/>
              </a:xfrm>
              <a:prstGeom prst="roundRect">
                <a:avLst>
                  <a:gd name="adj" fmla="val 4046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id-ID" altLang="id-ID" sz="32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ounded Rectangle 24"/>
              <p:cNvSpPr/>
              <p:nvPr/>
            </p:nvSpPr>
            <p:spPr bwMode="auto">
              <a:xfrm rot="14513746">
                <a:off x="2885282" y="2583941"/>
                <a:ext cx="350837" cy="150177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id-ID" altLang="id-ID" sz="32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4" name="Rounded Rectangle 25"/>
              <p:cNvSpPr/>
              <p:nvPr/>
            </p:nvSpPr>
            <p:spPr bwMode="auto">
              <a:xfrm>
                <a:off x="2413000" y="4916772"/>
                <a:ext cx="373063" cy="1423988"/>
              </a:xfrm>
              <a:prstGeom prst="roundRect">
                <a:avLst>
                  <a:gd name="adj" fmla="val 42456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defRPr/>
                </a:pPr>
                <a:endParaRPr lang="id-ID" altLang="id-ID" sz="32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55" name="TextBox 52"/>
          <p:cNvSpPr txBox="1"/>
          <p:nvPr/>
        </p:nvSpPr>
        <p:spPr>
          <a:xfrm>
            <a:off x="5950020" y="1511290"/>
            <a:ext cx="4346961" cy="6700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完善各种功能</a:t>
            </a:r>
          </a:p>
        </p:txBody>
      </p:sp>
      <p:sp>
        <p:nvSpPr>
          <p:cNvPr id="56" name="TextBox 53"/>
          <p:cNvSpPr txBox="1"/>
          <p:nvPr/>
        </p:nvSpPr>
        <p:spPr>
          <a:xfrm>
            <a:off x="6644309" y="2567760"/>
            <a:ext cx="4346961" cy="6700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上线更多游戏</a:t>
            </a:r>
          </a:p>
        </p:txBody>
      </p:sp>
      <p:sp>
        <p:nvSpPr>
          <p:cNvPr id="57" name="TextBox 54"/>
          <p:cNvSpPr txBox="1"/>
          <p:nvPr/>
        </p:nvSpPr>
        <p:spPr>
          <a:xfrm>
            <a:off x="7412194" y="3709320"/>
            <a:ext cx="4346961" cy="6700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选择合适配色</a:t>
            </a:r>
          </a:p>
        </p:txBody>
      </p:sp>
      <p:sp>
        <p:nvSpPr>
          <p:cNvPr id="58" name="TextBox 55"/>
          <p:cNvSpPr txBox="1"/>
          <p:nvPr/>
        </p:nvSpPr>
        <p:spPr>
          <a:xfrm>
            <a:off x="6773950" y="4829361"/>
            <a:ext cx="4346961" cy="6700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改进界面布局</a:t>
            </a:r>
          </a:p>
        </p:txBody>
      </p:sp>
    </p:spTree>
  </p:cSld>
  <p:clrMapOvr>
    <a:masterClrMapping/>
  </p:clrMapOvr>
  <p:transition advTm="1451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2621"/>
            <a:ext cx="10515600" cy="48510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最贵的配色方案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0" y="721896"/>
            <a:ext cx="12192000" cy="613610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EC2C576C-D128-4773-AA5D-D3458DDA1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87" y="1894473"/>
            <a:ext cx="4467225" cy="3790950"/>
          </a:xfrm>
          <a:prstGeom prst="rect">
            <a:avLst/>
          </a:prstGeom>
        </p:spPr>
      </p:pic>
    </p:spTree>
  </p:cSld>
  <p:clrMapOvr>
    <a:masterClrMapping/>
  </p:clrMapOvr>
  <p:transition advTm="9687">
    <p:dissolv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203</Words>
  <Application>Microsoft Office PowerPoint</Application>
  <PresentationFormat>宽屏</PresentationFormat>
  <Paragraphs>72</Paragraphs>
  <Slides>15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Agency FB</vt:lpstr>
      <vt:lpstr>等线</vt:lpstr>
      <vt:lpstr>微软雅黑</vt:lpstr>
      <vt:lpstr>文悦新青年体 (非商业使用) W8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APP展示</vt:lpstr>
      <vt:lpstr>APP展示</vt:lpstr>
      <vt:lpstr>PowerPoint 演示文稿</vt:lpstr>
      <vt:lpstr>用户体验</vt:lpstr>
      <vt:lpstr>改进方向</vt:lpstr>
      <vt:lpstr>最贵的配色方案</vt:lpstr>
      <vt:lpstr>PowerPoint 演示文稿</vt:lpstr>
      <vt:lpstr>测试通过率</vt:lpstr>
      <vt:lpstr>性能分析</vt:lpstr>
      <vt:lpstr>PowerPoint 演示文稿</vt:lpstr>
      <vt:lpstr>小组分工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LittleboyHarry</cp:lastModifiedBy>
  <cp:revision>36</cp:revision>
  <dcterms:created xsi:type="dcterms:W3CDTF">2017-07-25T11:31:00Z</dcterms:created>
  <dcterms:modified xsi:type="dcterms:W3CDTF">2021-01-07T03:39:36Z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2052-10.1.0.6690</vt:lpwstr>
  </property>
</Properties>
</file>